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70" r:id="rId3"/>
  </p:sldMasterIdLst>
  <p:sldIdLst>
    <p:sldId id="264" r:id="rId4"/>
    <p:sldId id="269" r:id="rId5"/>
    <p:sldId id="270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0" y="2016000"/>
            <a:ext cx="9888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7200"/>
              </a:lnSpc>
              <a:defRPr sz="7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40000"/>
            <a:ext cx="9888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2347"/>
              </a:lnSpc>
              <a:buNone/>
              <a:defRPr sz="2107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391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84000" y="0"/>
            <a:ext cx="11808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2" y="756000"/>
            <a:ext cx="5867148" cy="2196000"/>
          </a:xfrm>
        </p:spPr>
        <p:txBody>
          <a:bodyPr anchor="t">
            <a:noAutofit/>
          </a:bodyPr>
          <a:lstStyle>
            <a:lvl1pPr indent="0" algn="l">
              <a:lnSpc>
                <a:spcPts val="5067"/>
              </a:lnSpc>
              <a:defRPr sz="4933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529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83999" y="0"/>
            <a:ext cx="11808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2023200"/>
            <a:ext cx="4144065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54400"/>
            <a:ext cx="9888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2347"/>
              </a:lnSpc>
              <a:buNone/>
              <a:defRPr sz="2133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806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2" y="756000"/>
            <a:ext cx="5867148" cy="2196000"/>
          </a:xfrm>
        </p:spPr>
        <p:txBody>
          <a:bodyPr anchor="t">
            <a:noAutofit/>
          </a:bodyPr>
          <a:lstStyle>
            <a:lvl1pPr indent="0" algn="l">
              <a:lnSpc>
                <a:spcPts val="5067"/>
              </a:lnSpc>
              <a:defRPr sz="4933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6902257" y="4191644"/>
            <a:ext cx="454467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333"/>
              </a:lnSpc>
              <a:spcBef>
                <a:spcPts val="0"/>
              </a:spcBef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2305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93528" y="1908000"/>
            <a:ext cx="4522472" cy="3780000"/>
          </a:xfrm>
        </p:spPr>
        <p:txBody>
          <a:bodyPr bIns="0"/>
          <a:lstStyle>
            <a:lvl1pPr>
              <a:spcBef>
                <a:spcPts val="400"/>
              </a:spcBef>
              <a:defRPr sz="2667"/>
            </a:lvl1pPr>
            <a:lvl2pPr>
              <a:spcBef>
                <a:spcPts val="400"/>
              </a:spcBef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400"/>
              </a:spcBef>
              <a:defRPr sz="2133"/>
            </a:lvl3pPr>
            <a:lvl4pPr>
              <a:spcBef>
                <a:spcPts val="400"/>
              </a:spcBef>
              <a:defRPr sz="2133"/>
            </a:lvl4pPr>
            <a:lvl5pPr>
              <a:spcBef>
                <a:spcPts val="400"/>
              </a:spcBef>
              <a:defRPr sz="2133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725637" y="1908000"/>
            <a:ext cx="4944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435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28000" y="1908000"/>
            <a:ext cx="4944000" cy="3780000"/>
          </a:xfrm>
        </p:spPr>
        <p:txBody>
          <a:bodyPr bIns="0"/>
          <a:lstStyle>
            <a:lvl1pPr>
              <a:spcBef>
                <a:spcPts val="400"/>
              </a:spcBef>
              <a:defRPr sz="2667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400"/>
              </a:spcBef>
              <a:defRPr sz="2667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400"/>
              </a:spcBef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400"/>
              </a:spcBef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400"/>
              </a:spcBef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720000" y="1908000"/>
            <a:ext cx="4896000" cy="3780000"/>
          </a:xfrm>
        </p:spPr>
        <p:txBody>
          <a:bodyPr bIns="0"/>
          <a:lstStyle>
            <a:lvl1pPr>
              <a:defRPr sz="2667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400"/>
              </a:spcBef>
              <a:defRPr sz="2667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400"/>
              </a:spcBef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400"/>
              </a:spcBef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400"/>
              </a:spcBef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595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28000" y="1915200"/>
            <a:ext cx="9888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933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933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117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0" y="2016000"/>
            <a:ext cx="9888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7200"/>
              </a:lnSpc>
              <a:defRPr sz="7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40000"/>
            <a:ext cx="9888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2347"/>
              </a:lnSpc>
              <a:buNone/>
              <a:defRPr sz="2107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888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A650EAF0-F636-47D7-8DB9-61A8F7CDBED2}"/>
              </a:ext>
            </a:extLst>
          </p:cNvPr>
          <p:cNvGrpSpPr/>
          <p:nvPr userDrawn="1"/>
        </p:nvGrpSpPr>
        <p:grpSpPr>
          <a:xfrm>
            <a:off x="384004" y="286525"/>
            <a:ext cx="8050115" cy="6265475"/>
            <a:chOff x="384004" y="286525"/>
            <a:chExt cx="805011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384004" y="286525"/>
              <a:ext cx="5663998" cy="626547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ndersArtSerif-Regular"/>
                <a:ea typeface="+mn-ea"/>
                <a:cs typeface="+mn-cs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6053444" y="297409"/>
              <a:ext cx="2380675" cy="6254591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ndersArtSerif-Regular"/>
                <a:ea typeface="+mn-e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776000" y="2556001"/>
            <a:ext cx="5088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6933"/>
              </a:lnSpc>
              <a:defRPr sz="6933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778103" y="4650972"/>
            <a:ext cx="5088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2347"/>
              </a:lnSpc>
              <a:buNone/>
              <a:defRPr sz="210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4D6775-6DAB-4407-994B-8946DD119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6"/>
          <a:stretch/>
        </p:blipFill>
        <p:spPr>
          <a:xfrm>
            <a:off x="7774696" y="1098926"/>
            <a:ext cx="3952804" cy="32383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C2942F5-0046-49F1-88B5-724FB2AE8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5"/>
          <a:stretch/>
        </p:blipFill>
        <p:spPr>
          <a:xfrm>
            <a:off x="8609399" y="4217018"/>
            <a:ext cx="3033377" cy="162030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5C71365-4A6D-4A6A-8FDC-F49C644F2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91" y="5820730"/>
            <a:ext cx="1952208" cy="7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28000" y="1916140"/>
            <a:ext cx="9888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067833" y="63360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defTabSz="1219170"/>
            <a:fld id="{FD6BEBD5-99F3-4C1B-B5AF-C9279F4847C2}" type="datetimeFigureOut">
              <a:rPr lang="nl-BE" smtClean="0">
                <a:solidFill>
                  <a:prstClr val="white">
                    <a:lumMod val="50000"/>
                  </a:prstClr>
                </a:solidFill>
              </a:rPr>
              <a:pPr defTabSz="1219170"/>
              <a:t>23/05/2018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60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defTabSz="1219170"/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26148" y="6336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defTabSz="1219170"/>
            <a:fld id="{492AD3B4-D906-4191-84FB-4FE613E48036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 defTabSz="1219170"/>
              <a:t>‹nr.›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38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F15820D-5AC6-4C07-A9B5-3CA33D2AC3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1" y="5960213"/>
            <a:ext cx="2739401" cy="89778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1AD071-73F6-4394-8545-1A74DC0110B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79" y="5960212"/>
            <a:ext cx="1952208" cy="7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4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p:txStyles>
    <p:titleStyle>
      <a:lvl1pPr algn="l" defTabSz="1219170" rtl="0" eaLnBrk="1" latinLnBrk="0" hangingPunct="1">
        <a:lnSpc>
          <a:spcPts val="5067"/>
        </a:lnSpc>
        <a:spcBef>
          <a:spcPts val="0"/>
        </a:spcBef>
        <a:buNone/>
        <a:defRPr sz="4933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83990" indent="-383990" algn="l" defTabSz="1219170" rtl="0" eaLnBrk="1" latinLnBrk="0" hangingPunct="1">
        <a:lnSpc>
          <a:spcPct val="90000"/>
        </a:lnSpc>
        <a:spcBef>
          <a:spcPts val="400"/>
        </a:spcBef>
        <a:buSzPct val="90000"/>
        <a:buFontTx/>
        <a:buBlip>
          <a:blip r:embed="rId11"/>
        </a:buBlip>
        <a:defRPr sz="2933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67981" indent="-383990" algn="l" defTabSz="1219170" rtl="0" eaLnBrk="1" latinLnBrk="0" hangingPunct="1">
        <a:lnSpc>
          <a:spcPct val="90000"/>
        </a:lnSpc>
        <a:spcBef>
          <a:spcPts val="400"/>
        </a:spcBef>
        <a:buSzPct val="70000"/>
        <a:buFontTx/>
        <a:buBlip>
          <a:blip r:embed="rId12"/>
        </a:buBlip>
        <a:defRPr sz="2933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51971" indent="-383990" algn="l" defTabSz="1219170" rtl="0" eaLnBrk="1" latinLnBrk="0" hangingPunct="1">
        <a:lnSpc>
          <a:spcPct val="90000"/>
        </a:lnSpc>
        <a:spcBef>
          <a:spcPts val="400"/>
        </a:spcBef>
        <a:buSzPct val="90000"/>
        <a:buFontTx/>
        <a:buBlip>
          <a:blip r:embed="rId13"/>
        </a:buBlip>
        <a:defRPr sz="2667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35962" indent="-383990" algn="l" defTabSz="1219170" rtl="0" eaLnBrk="1" latinLnBrk="0" hangingPunct="1">
        <a:lnSpc>
          <a:spcPct val="90000"/>
        </a:lnSpc>
        <a:spcBef>
          <a:spcPts val="400"/>
        </a:spcBef>
        <a:buSzPct val="75000"/>
        <a:buFontTx/>
        <a:buBlip>
          <a:blip r:embed="rId14"/>
        </a:buBlip>
        <a:defRPr sz="2667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919952" indent="-383990" algn="l" defTabSz="1219170" rtl="0" eaLnBrk="1" latinLnBrk="0" hangingPunct="1">
        <a:lnSpc>
          <a:spcPct val="90000"/>
        </a:lnSpc>
        <a:spcBef>
          <a:spcPts val="400"/>
        </a:spcBef>
        <a:buSzPct val="90000"/>
        <a:buFontTx/>
        <a:buBlip>
          <a:blip r:embed="rId11"/>
        </a:buBlip>
        <a:defRPr sz="2667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28000" y="1916140"/>
            <a:ext cx="9888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067833" y="63360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defTabSz="1219170"/>
            <a:fld id="{FD6BEBD5-99F3-4C1B-B5AF-C9279F4847C2}" type="datetimeFigureOut">
              <a:rPr lang="nl-BE" smtClean="0">
                <a:solidFill>
                  <a:prstClr val="white">
                    <a:lumMod val="50000"/>
                  </a:prstClr>
                </a:solidFill>
              </a:rPr>
              <a:pPr defTabSz="1219170"/>
              <a:t>23/05/2018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60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defTabSz="1219170"/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26148" y="6336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defTabSz="1219170"/>
            <a:fld id="{492AD3B4-D906-4191-84FB-4FE613E48036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 defTabSz="1219170"/>
              <a:t>‹nr.›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38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53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1219170" rtl="0" eaLnBrk="1" latinLnBrk="0" hangingPunct="1">
        <a:lnSpc>
          <a:spcPts val="5067"/>
        </a:lnSpc>
        <a:spcBef>
          <a:spcPts val="0"/>
        </a:spcBef>
        <a:buNone/>
        <a:defRPr sz="4933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83990" indent="-383990" algn="l" defTabSz="1219170" rtl="0" eaLnBrk="1" latinLnBrk="0" hangingPunct="1">
        <a:lnSpc>
          <a:spcPct val="90000"/>
        </a:lnSpc>
        <a:spcBef>
          <a:spcPts val="400"/>
        </a:spcBef>
        <a:buSzPct val="90000"/>
        <a:buFontTx/>
        <a:buBlip>
          <a:blip r:embed="rId3"/>
        </a:buBlip>
        <a:defRPr sz="2933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67981" indent="-383990" algn="l" defTabSz="1219170" rtl="0" eaLnBrk="1" latinLnBrk="0" hangingPunct="1">
        <a:lnSpc>
          <a:spcPct val="90000"/>
        </a:lnSpc>
        <a:spcBef>
          <a:spcPts val="400"/>
        </a:spcBef>
        <a:buSzPct val="70000"/>
        <a:buFontTx/>
        <a:buBlip>
          <a:blip r:embed="rId4"/>
        </a:buBlip>
        <a:defRPr sz="2933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51971" indent="-383990" algn="l" defTabSz="1219170" rtl="0" eaLnBrk="1" latinLnBrk="0" hangingPunct="1">
        <a:lnSpc>
          <a:spcPct val="90000"/>
        </a:lnSpc>
        <a:spcBef>
          <a:spcPts val="400"/>
        </a:spcBef>
        <a:buSzPct val="90000"/>
        <a:buFontTx/>
        <a:buBlip>
          <a:blip r:embed="rId5"/>
        </a:buBlip>
        <a:defRPr sz="2667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35962" indent="-383990" algn="l" defTabSz="1219170" rtl="0" eaLnBrk="1" latinLnBrk="0" hangingPunct="1">
        <a:lnSpc>
          <a:spcPct val="90000"/>
        </a:lnSpc>
        <a:spcBef>
          <a:spcPts val="400"/>
        </a:spcBef>
        <a:buSzPct val="75000"/>
        <a:buFontTx/>
        <a:buBlip>
          <a:blip r:embed="rId6"/>
        </a:buBlip>
        <a:defRPr sz="2667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919952" indent="-383990" algn="l" defTabSz="1219170" rtl="0" eaLnBrk="1" latinLnBrk="0" hangingPunct="1">
        <a:lnSpc>
          <a:spcPct val="90000"/>
        </a:lnSpc>
        <a:spcBef>
          <a:spcPts val="400"/>
        </a:spcBef>
        <a:buSzPct val="90000"/>
        <a:buFontTx/>
        <a:buBlip>
          <a:blip r:embed="rId3"/>
        </a:buBlip>
        <a:defRPr sz="2667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067833" y="63396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1219170"/>
            <a:fld id="{FD6BEBD5-99F3-4C1B-B5AF-C9279F4847C2}" type="datetimeFigureOut">
              <a:rPr lang="nl-BE" smtClean="0">
                <a:solidFill>
                  <a:srgbClr val="373636">
                    <a:tint val="75000"/>
                  </a:srgbClr>
                </a:solidFill>
              </a:rPr>
              <a:pPr defTabSz="1219170"/>
              <a:t>23/05/2018</a:t>
            </a:fld>
            <a:endParaRPr lang="nl-BE" dirty="0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96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1219170"/>
            <a:endParaRPr lang="nl-BE" dirty="0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26148" y="63396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1219170"/>
            <a:fld id="{492AD3B4-D906-4191-84FB-4FE613E48036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 defTabSz="1219170"/>
              <a:t>‹nr.›</a:t>
            </a:fld>
            <a:endParaRPr lang="nl-BE" dirty="0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28000" y="1915200"/>
            <a:ext cx="99264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955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219170" rtl="0" eaLnBrk="1" latinLnBrk="0" hangingPunct="1">
        <a:lnSpc>
          <a:spcPts val="5067"/>
        </a:lnSpc>
        <a:spcBef>
          <a:spcPct val="0"/>
        </a:spcBef>
        <a:buNone/>
        <a:defRPr sz="4933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83990" marR="0" indent="-383990" algn="l" defTabSz="1219170" rtl="0" eaLnBrk="1" fontAlgn="auto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3"/>
        </a:buBlip>
        <a:tabLst/>
        <a:defRPr sz="2933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67981" marR="0" indent="-383990" algn="l" defTabSz="1219170" rtl="0" eaLnBrk="1" fontAlgn="auto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SzPct val="75000"/>
        <a:buFontTx/>
        <a:buBlip>
          <a:blip r:embed="rId4"/>
        </a:buBlip>
        <a:tabLst/>
        <a:defRPr sz="2933" kern="1200" spc="0" baseline="0">
          <a:solidFill>
            <a:srgbClr val="9B9B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51971" marR="0" indent="-383990" algn="l" defTabSz="1219170" rtl="0" eaLnBrk="1" fontAlgn="auto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SzPct val="85000"/>
        <a:buFontTx/>
        <a:buBlip>
          <a:blip r:embed="rId5"/>
        </a:buBlip>
        <a:tabLst/>
        <a:defRPr sz="2667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35962" marR="0" indent="-383990" algn="l" defTabSz="1219170" rtl="0" eaLnBrk="1" fontAlgn="auto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667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919952" marR="0" indent="-383990" algn="l" defTabSz="1219170" rtl="0" eaLnBrk="1" fontAlgn="auto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SzPct val="90000"/>
        <a:buFontTx/>
        <a:buBlip>
          <a:blip r:embed="rId3"/>
        </a:buBlip>
        <a:tabLst/>
        <a:defRPr sz="2667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721E0-CB39-4304-86A8-9E4E32A71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672" y="2673927"/>
            <a:ext cx="5123853" cy="2863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4400" dirty="0"/>
              <a:t>WORKSHOP </a:t>
            </a:r>
            <a:br>
              <a:rPr lang="nl-NL" sz="4400" dirty="0"/>
            </a:br>
            <a:r>
              <a:rPr lang="nl-NL" sz="4400" i="1" dirty="0"/>
              <a:t>SUPERDIVERSITEIT</a:t>
            </a:r>
            <a:endParaRPr lang="nl-BE" sz="4400" i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86246E-7BBC-42A5-895B-2BE593B27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673" y="5676210"/>
            <a:ext cx="5884430" cy="438264"/>
          </a:xfrm>
        </p:spPr>
        <p:txBody>
          <a:bodyPr/>
          <a:lstStyle/>
          <a:p>
            <a:r>
              <a:rPr lang="nl-BE" sz="2800" dirty="0"/>
              <a:t>BEA VAN ROBAEYS</a:t>
            </a:r>
          </a:p>
        </p:txBody>
      </p:sp>
    </p:spTree>
    <p:extLst>
      <p:ext uri="{BB962C8B-B14F-4D97-AF65-F5344CB8AC3E}">
        <p14:creationId xmlns:p14="http://schemas.microsoft.com/office/powerpoint/2010/main" val="86579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7DB18-E981-4E94-A6E3-558EDFC3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304620"/>
          </a:xfrm>
        </p:spPr>
        <p:txBody>
          <a:bodyPr/>
          <a:lstStyle/>
          <a:p>
            <a:r>
              <a:rPr lang="nl-BE" dirty="0">
                <a:solidFill>
                  <a:srgbClr val="E50050"/>
                </a:solidFill>
              </a:rPr>
              <a:t>Superdiversiteit: fata morgana of fantoom?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2636" y="2472744"/>
            <a:ext cx="4774914" cy="2984321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DB1DE4B-D7DC-41BC-8511-AF3AA7FE5AC8}"/>
              </a:ext>
            </a:extLst>
          </p:cNvPr>
          <p:cNvSpPr txBox="1">
            <a:spLocks/>
          </p:cNvSpPr>
          <p:nvPr/>
        </p:nvSpPr>
        <p:spPr>
          <a:xfrm>
            <a:off x="6187550" y="1915200"/>
            <a:ext cx="4863300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400"/>
              </a:spcBef>
              <a:buSzPct val="90000"/>
              <a:buFontTx/>
              <a:buBlip>
                <a:blip r:embed="rId3"/>
              </a:buBlip>
              <a:defRPr sz="2933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67981" indent="-383990" algn="l" defTabSz="1219170" rtl="0" eaLnBrk="1" latinLnBrk="0" hangingPunct="1">
              <a:lnSpc>
                <a:spcPct val="90000"/>
              </a:lnSpc>
              <a:spcBef>
                <a:spcPts val="400"/>
              </a:spcBef>
              <a:buSzPct val="75000"/>
              <a:buFontTx/>
              <a:buBlip>
                <a:blip r:embed="rId4"/>
              </a:buBlip>
              <a:defRPr sz="2933" kern="1200" spc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51971" indent="-383990" algn="l" defTabSz="1219170" rtl="0" eaLnBrk="1" latinLnBrk="0" hangingPunct="1">
              <a:lnSpc>
                <a:spcPct val="90000"/>
              </a:lnSpc>
              <a:spcBef>
                <a:spcPts val="400"/>
              </a:spcBef>
              <a:buSzPct val="85000"/>
              <a:buFontTx/>
              <a:buBlip>
                <a:blip r:embed="rId5"/>
              </a:buBlip>
              <a:defRPr sz="2667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35962" indent="-383990" algn="l" defTabSz="1219170" rtl="0" eaLnBrk="1" latinLnBrk="0" hangingPunct="1">
              <a:lnSpc>
                <a:spcPct val="90000"/>
              </a:lnSpc>
              <a:spcBef>
                <a:spcPts val="400"/>
              </a:spcBef>
              <a:buSzPct val="75000"/>
              <a:buFontTx/>
              <a:buBlip>
                <a:blip r:embed="rId6"/>
              </a:buBlip>
              <a:defRPr sz="2667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919952" indent="-383990" algn="l" defTabSz="1219170" rtl="0" eaLnBrk="1" latinLnBrk="0" hangingPunct="1">
              <a:lnSpc>
                <a:spcPct val="90000"/>
              </a:lnSpc>
              <a:spcBef>
                <a:spcPts val="400"/>
              </a:spcBef>
              <a:buSzPct val="90000"/>
              <a:buFontTx/>
              <a:buBlip>
                <a:blip r:embed="rId3"/>
              </a:buBlip>
              <a:defRPr sz="2667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726" y="2472745"/>
            <a:ext cx="4455285" cy="29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5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7DB18-E981-4E94-A6E3-558EDFC3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304620"/>
          </a:xfrm>
        </p:spPr>
        <p:txBody>
          <a:bodyPr/>
          <a:lstStyle/>
          <a:p>
            <a:r>
              <a:rPr lang="nl-BE" dirty="0">
                <a:solidFill>
                  <a:srgbClr val="E50050"/>
                </a:solidFill>
              </a:rPr>
              <a:t>Panelgesprek superdiversiteit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DB1DE4B-D7DC-41BC-8511-AF3AA7FE5AC8}"/>
              </a:ext>
            </a:extLst>
          </p:cNvPr>
          <p:cNvSpPr txBox="1">
            <a:spLocks/>
          </p:cNvSpPr>
          <p:nvPr/>
        </p:nvSpPr>
        <p:spPr>
          <a:xfrm>
            <a:off x="6187550" y="1915200"/>
            <a:ext cx="4863300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400"/>
              </a:spcBef>
              <a:buSzPct val="90000"/>
              <a:buFontTx/>
              <a:buBlip>
                <a:blip r:embed="rId2"/>
              </a:buBlip>
              <a:defRPr sz="2933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67981" indent="-383990" algn="l" defTabSz="1219170" rtl="0" eaLnBrk="1" latinLnBrk="0" hangingPunct="1">
              <a:lnSpc>
                <a:spcPct val="90000"/>
              </a:lnSpc>
              <a:spcBef>
                <a:spcPts val="400"/>
              </a:spcBef>
              <a:buSzPct val="75000"/>
              <a:buFontTx/>
              <a:buBlip>
                <a:blip r:embed="rId3"/>
              </a:buBlip>
              <a:defRPr sz="2933" kern="1200" spc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51971" indent="-383990" algn="l" defTabSz="1219170" rtl="0" eaLnBrk="1" latinLnBrk="0" hangingPunct="1">
              <a:lnSpc>
                <a:spcPct val="90000"/>
              </a:lnSpc>
              <a:spcBef>
                <a:spcPts val="400"/>
              </a:spcBef>
              <a:buSzPct val="85000"/>
              <a:buFontTx/>
              <a:buBlip>
                <a:blip r:embed="rId4"/>
              </a:buBlip>
              <a:defRPr sz="2667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35962" indent="-383990" algn="l" defTabSz="1219170" rtl="0" eaLnBrk="1" latinLnBrk="0" hangingPunct="1">
              <a:lnSpc>
                <a:spcPct val="90000"/>
              </a:lnSpc>
              <a:spcBef>
                <a:spcPts val="400"/>
              </a:spcBef>
              <a:buSzPct val="75000"/>
              <a:buFontTx/>
              <a:buBlip>
                <a:blip r:embed="rId5"/>
              </a:buBlip>
              <a:defRPr sz="2667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919952" indent="-383990" algn="l" defTabSz="1219170" rtl="0" eaLnBrk="1" latinLnBrk="0" hangingPunct="1">
              <a:lnSpc>
                <a:spcPct val="90000"/>
              </a:lnSpc>
              <a:spcBef>
                <a:spcPts val="400"/>
              </a:spcBef>
              <a:buSzPct val="90000"/>
              <a:buFontTx/>
              <a:buBlip>
                <a:blip r:embed="rId2"/>
              </a:buBlip>
              <a:defRPr sz="2667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Sofia Ayad &amp; Nele Spiesschaert, De Sloep vzw</a:t>
            </a:r>
          </a:p>
          <a:p>
            <a:r>
              <a:rPr lang="nl-BE" dirty="0"/>
              <a:t>Jamal El Boujddaini &amp; Luc D'Affnay, De Touter vzw</a:t>
            </a:r>
          </a:p>
          <a:p>
            <a:r>
              <a:rPr lang="nl-BE" dirty="0"/>
              <a:t>Narimane Sidale &amp; Gerd Lannoo, Elmer vzw</a:t>
            </a:r>
          </a:p>
          <a:p>
            <a:r>
              <a:rPr lang="nl-BE" dirty="0"/>
              <a:t>Fatma Arikoglu, Ella vzw</a:t>
            </a:r>
          </a:p>
        </p:txBody>
      </p:sp>
    </p:spTree>
    <p:extLst>
      <p:ext uri="{BB962C8B-B14F-4D97-AF65-F5344CB8AC3E}">
        <p14:creationId xmlns:p14="http://schemas.microsoft.com/office/powerpoint/2010/main" val="246203708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e_VO_V6">
  <a:themeElements>
    <a:clrScheme name="Aangepast 2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E50050"/>
      </a:accent1>
      <a:accent2>
        <a:srgbClr val="373636"/>
      </a:accent2>
      <a:accent3>
        <a:srgbClr val="E50050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Aangepas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2_Presentatie_VO_V6">
  <a:themeElements>
    <a:clrScheme name="Aangepast 2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E50050"/>
      </a:accent1>
      <a:accent2>
        <a:srgbClr val="373636"/>
      </a:accent2>
      <a:accent3>
        <a:srgbClr val="E50050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Aangepas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3.xml><?xml version="1.0" encoding="utf-8"?>
<a:theme xmlns:a="http://schemas.openxmlformats.org/drawingml/2006/main" name="Aangepast ontwerp">
  <a:themeElements>
    <a:clrScheme name="Aangepast 6">
      <a:dk1>
        <a:srgbClr val="FFFFFF"/>
      </a:dk1>
      <a:lt1>
        <a:sysClr val="window" lastClr="FFFFFF"/>
      </a:lt1>
      <a:dk2>
        <a:srgbClr val="FFFFFF"/>
      </a:dk2>
      <a:lt2>
        <a:srgbClr val="F6F5F3"/>
      </a:lt2>
      <a:accent1>
        <a:srgbClr val="E50050"/>
      </a:accent1>
      <a:accent2>
        <a:srgbClr val="373636"/>
      </a:accent2>
      <a:accent3>
        <a:srgbClr val="E50050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45</Words>
  <Application>Microsoft Office PowerPoint</Application>
  <PresentationFormat>Breedbeeld</PresentationFormat>
  <Paragraphs>8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</vt:i4>
      </vt:variant>
    </vt:vector>
  </HeadingPairs>
  <TitlesOfParts>
    <vt:vector size="11" baseType="lpstr">
      <vt:lpstr>Arial</vt:lpstr>
      <vt:lpstr>Calibri</vt:lpstr>
      <vt:lpstr>FlandersArtSans-Bold</vt:lpstr>
      <vt:lpstr>FlandersArtSans-Regular</vt:lpstr>
      <vt:lpstr>FlandersArtSerif-Regular</vt:lpstr>
      <vt:lpstr>1_Presentatie_VO_V6</vt:lpstr>
      <vt:lpstr>2_Presentatie_VO_V6</vt:lpstr>
      <vt:lpstr>Aangepast ontwerp</vt:lpstr>
      <vt:lpstr>WORKSHOP  SUPERDIVERSITEIT</vt:lpstr>
      <vt:lpstr>Superdiversiteit: fata morgana of fantoom?</vt:lpstr>
      <vt:lpstr>Panelgesprek superdiversiteit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Demeulemeester Oele</dc:creator>
  <cp:lastModifiedBy>Van Houdt, Liesbeth</cp:lastModifiedBy>
  <cp:revision>24</cp:revision>
  <dcterms:created xsi:type="dcterms:W3CDTF">2018-04-20T12:02:46Z</dcterms:created>
  <dcterms:modified xsi:type="dcterms:W3CDTF">2018-05-23T06:53:38Z</dcterms:modified>
</cp:coreProperties>
</file>