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30" r:id="rId5"/>
    <p:sldId id="395" r:id="rId6"/>
    <p:sldId id="392" r:id="rId7"/>
    <p:sldId id="403" r:id="rId8"/>
    <p:sldId id="414" r:id="rId9"/>
    <p:sldId id="402" r:id="rId10"/>
    <p:sldId id="424" r:id="rId11"/>
    <p:sldId id="408" r:id="rId12"/>
    <p:sldId id="409" r:id="rId13"/>
    <p:sldId id="422" r:id="rId14"/>
    <p:sldId id="401" r:id="rId15"/>
    <p:sldId id="406" r:id="rId16"/>
    <p:sldId id="426" r:id="rId17"/>
    <p:sldId id="427" r:id="rId18"/>
    <p:sldId id="400" r:id="rId19"/>
    <p:sldId id="447" r:id="rId20"/>
    <p:sldId id="445" r:id="rId21"/>
    <p:sldId id="449" r:id="rId22"/>
    <p:sldId id="438" r:id="rId23"/>
    <p:sldId id="446" r:id="rId24"/>
    <p:sldId id="423" r:id="rId25"/>
    <p:sldId id="439" r:id="rId26"/>
    <p:sldId id="440" r:id="rId27"/>
    <p:sldId id="425" r:id="rId28"/>
    <p:sldId id="430" r:id="rId29"/>
    <p:sldId id="411" r:id="rId30"/>
    <p:sldId id="431" r:id="rId31"/>
    <p:sldId id="443" r:id="rId32"/>
    <p:sldId id="444" r:id="rId33"/>
    <p:sldId id="419" r:id="rId34"/>
    <p:sldId id="421" r:id="rId35"/>
    <p:sldId id="441" r:id="rId36"/>
    <p:sldId id="448" r:id="rId37"/>
    <p:sldId id="418" r:id="rId38"/>
    <p:sldId id="442" r:id="rId39"/>
    <p:sldId id="451" r:id="rId4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76"/>
    <a:srgbClr val="006B9A"/>
    <a:srgbClr val="8CC30C"/>
    <a:srgbClr val="B02904"/>
    <a:srgbClr val="D8F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ED920-8B3B-46BE-A90E-1962476D1B3F}" v="1" dt="2019-04-30T07:50:52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06" autoAdjust="0"/>
    <p:restoredTop sz="65589" autoAdjust="0"/>
  </p:normalViewPr>
  <p:slideViewPr>
    <p:cSldViewPr>
      <p:cViewPr varScale="1">
        <p:scale>
          <a:sx n="64" d="100"/>
          <a:sy n="64" d="100"/>
        </p:scale>
        <p:origin x="1421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57103-57FE-462F-A082-ECCCF0D5691F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7518473-A835-48EE-8A9F-8524BC7B4771}">
      <dgm:prSet phldrT="[Tekst]"/>
      <dgm:spPr/>
      <dgm:t>
        <a:bodyPr/>
        <a:lstStyle/>
        <a:p>
          <a:r>
            <a:rPr lang="nl-BE" dirty="0"/>
            <a:t>Planning</a:t>
          </a:r>
        </a:p>
      </dgm:t>
    </dgm:pt>
    <dgm:pt modelId="{DC6661F8-DA5D-4CC5-9276-828720E05787}" type="parTrans" cxnId="{8650C72E-5E46-48B8-B639-E72741E239F3}">
      <dgm:prSet/>
      <dgm:spPr/>
      <dgm:t>
        <a:bodyPr/>
        <a:lstStyle/>
        <a:p>
          <a:endParaRPr lang="nl-BE"/>
        </a:p>
      </dgm:t>
    </dgm:pt>
    <dgm:pt modelId="{FE30AC8A-85D3-417A-958B-27F962CBE3ED}" type="sibTrans" cxnId="{8650C72E-5E46-48B8-B639-E72741E239F3}">
      <dgm:prSet/>
      <dgm:spPr/>
      <dgm:t>
        <a:bodyPr/>
        <a:lstStyle/>
        <a:p>
          <a:endParaRPr lang="nl-BE"/>
        </a:p>
      </dgm:t>
    </dgm:pt>
    <dgm:pt modelId="{E01EF0CB-D666-4801-9FC3-38889132E7EF}">
      <dgm:prSet phldrT="[Tekst]"/>
      <dgm:spPr/>
      <dgm:t>
        <a:bodyPr/>
        <a:lstStyle/>
        <a:p>
          <a:r>
            <a:rPr lang="nl-BE" dirty="0"/>
            <a:t>Uitvoering</a:t>
          </a:r>
        </a:p>
      </dgm:t>
    </dgm:pt>
    <dgm:pt modelId="{EE6ED761-38A8-4954-A050-17A7D96243FE}" type="parTrans" cxnId="{8069105A-21B5-493A-BCF6-FF286CEC137F}">
      <dgm:prSet/>
      <dgm:spPr/>
      <dgm:t>
        <a:bodyPr/>
        <a:lstStyle/>
        <a:p>
          <a:endParaRPr lang="nl-BE"/>
        </a:p>
      </dgm:t>
    </dgm:pt>
    <dgm:pt modelId="{0F927832-F6CD-4618-A51D-BEB7DFBBC687}" type="sibTrans" cxnId="{8069105A-21B5-493A-BCF6-FF286CEC137F}">
      <dgm:prSet/>
      <dgm:spPr/>
      <dgm:t>
        <a:bodyPr/>
        <a:lstStyle/>
        <a:p>
          <a:endParaRPr lang="nl-BE"/>
        </a:p>
      </dgm:t>
    </dgm:pt>
    <dgm:pt modelId="{E473E103-C0AA-425E-8BDD-4BF0E4ABD8A6}">
      <dgm:prSet phldrT="[Tekst]"/>
      <dgm:spPr/>
      <dgm:t>
        <a:bodyPr/>
        <a:lstStyle/>
        <a:p>
          <a:r>
            <a:rPr lang="nl-BE" dirty="0"/>
            <a:t>Evaluatie</a:t>
          </a:r>
        </a:p>
      </dgm:t>
    </dgm:pt>
    <dgm:pt modelId="{A317DBAE-8F9C-4CF1-9108-8C0C3C7C5F7A}" type="parTrans" cxnId="{E7C9F5E0-4BBB-481D-A74B-62BB9EDAAF57}">
      <dgm:prSet/>
      <dgm:spPr/>
      <dgm:t>
        <a:bodyPr/>
        <a:lstStyle/>
        <a:p>
          <a:endParaRPr lang="nl-BE"/>
        </a:p>
      </dgm:t>
    </dgm:pt>
    <dgm:pt modelId="{7B56352E-745D-4B46-AAE3-2DA196F21A66}" type="sibTrans" cxnId="{E7C9F5E0-4BBB-481D-A74B-62BB9EDAAF57}">
      <dgm:prSet/>
      <dgm:spPr/>
      <dgm:t>
        <a:bodyPr/>
        <a:lstStyle/>
        <a:p>
          <a:endParaRPr lang="nl-BE"/>
        </a:p>
      </dgm:t>
    </dgm:pt>
    <dgm:pt modelId="{F26E42F2-5157-4257-9A9F-6FAC272418DD}">
      <dgm:prSet phldrT="[Tekst]"/>
      <dgm:spPr/>
      <dgm:t>
        <a:bodyPr/>
        <a:lstStyle/>
        <a:p>
          <a:r>
            <a:rPr lang="nl-BE" dirty="0"/>
            <a:t>Bijsturing</a:t>
          </a:r>
        </a:p>
      </dgm:t>
    </dgm:pt>
    <dgm:pt modelId="{7A75C741-342F-4311-84DB-9CE9E4C83C06}" type="parTrans" cxnId="{C3421D46-3242-4944-8B6F-B97CDBB9B415}">
      <dgm:prSet/>
      <dgm:spPr/>
      <dgm:t>
        <a:bodyPr/>
        <a:lstStyle/>
        <a:p>
          <a:endParaRPr lang="nl-BE"/>
        </a:p>
      </dgm:t>
    </dgm:pt>
    <dgm:pt modelId="{F3090CE1-CE97-499A-A8F7-CC6089B86B85}" type="sibTrans" cxnId="{C3421D46-3242-4944-8B6F-B97CDBB9B415}">
      <dgm:prSet/>
      <dgm:spPr/>
      <dgm:t>
        <a:bodyPr/>
        <a:lstStyle/>
        <a:p>
          <a:endParaRPr lang="nl-BE"/>
        </a:p>
      </dgm:t>
    </dgm:pt>
    <dgm:pt modelId="{8C26AF3E-5227-42EC-AF89-75389C1AE83F}" type="pres">
      <dgm:prSet presAssocID="{90B57103-57FE-462F-A082-ECCCF0D5691F}" presName="compositeShape" presStyleCnt="0">
        <dgm:presLayoutVars>
          <dgm:chMax val="7"/>
          <dgm:dir/>
          <dgm:resizeHandles val="exact"/>
        </dgm:presLayoutVars>
      </dgm:prSet>
      <dgm:spPr/>
    </dgm:pt>
    <dgm:pt modelId="{A27308AC-37D2-4FAF-A052-34D6187D5593}" type="pres">
      <dgm:prSet presAssocID="{90B57103-57FE-462F-A082-ECCCF0D5691F}" presName="wedge1" presStyleLbl="node1" presStyleIdx="0" presStyleCnt="4"/>
      <dgm:spPr/>
    </dgm:pt>
    <dgm:pt modelId="{F916ABB0-FEE0-496E-B8B9-52B2238654CE}" type="pres">
      <dgm:prSet presAssocID="{90B57103-57FE-462F-A082-ECCCF0D5691F}" presName="dummy1a" presStyleCnt="0"/>
      <dgm:spPr/>
    </dgm:pt>
    <dgm:pt modelId="{4422A0A8-4E1A-42D9-9C16-A94A46518E42}" type="pres">
      <dgm:prSet presAssocID="{90B57103-57FE-462F-A082-ECCCF0D5691F}" presName="dummy1b" presStyleCnt="0"/>
      <dgm:spPr/>
    </dgm:pt>
    <dgm:pt modelId="{6E6C6BA3-6878-4664-B465-0797C6F2262D}" type="pres">
      <dgm:prSet presAssocID="{90B57103-57FE-462F-A082-ECCCF0D5691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FD146DC-F71B-43E8-8A7B-8E292245B745}" type="pres">
      <dgm:prSet presAssocID="{90B57103-57FE-462F-A082-ECCCF0D5691F}" presName="wedge2" presStyleLbl="node1" presStyleIdx="1" presStyleCnt="4"/>
      <dgm:spPr/>
    </dgm:pt>
    <dgm:pt modelId="{7180783D-165C-432B-941C-6E972F45A8BD}" type="pres">
      <dgm:prSet presAssocID="{90B57103-57FE-462F-A082-ECCCF0D5691F}" presName="dummy2a" presStyleCnt="0"/>
      <dgm:spPr/>
    </dgm:pt>
    <dgm:pt modelId="{2FF5C395-9981-47A8-B516-3B483F9E7E11}" type="pres">
      <dgm:prSet presAssocID="{90B57103-57FE-462F-A082-ECCCF0D5691F}" presName="dummy2b" presStyleCnt="0"/>
      <dgm:spPr/>
    </dgm:pt>
    <dgm:pt modelId="{10CC329B-F2A5-4875-8844-734A6367EB5A}" type="pres">
      <dgm:prSet presAssocID="{90B57103-57FE-462F-A082-ECCCF0D5691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8FCA67-3315-4B3A-A575-39F0FC64772E}" type="pres">
      <dgm:prSet presAssocID="{90B57103-57FE-462F-A082-ECCCF0D5691F}" presName="wedge3" presStyleLbl="node1" presStyleIdx="2" presStyleCnt="4"/>
      <dgm:spPr/>
    </dgm:pt>
    <dgm:pt modelId="{E69C5541-3793-4C63-8421-F9876D99DA92}" type="pres">
      <dgm:prSet presAssocID="{90B57103-57FE-462F-A082-ECCCF0D5691F}" presName="dummy3a" presStyleCnt="0"/>
      <dgm:spPr/>
    </dgm:pt>
    <dgm:pt modelId="{829EC1A7-1944-4269-9F30-AE5160132813}" type="pres">
      <dgm:prSet presAssocID="{90B57103-57FE-462F-A082-ECCCF0D5691F}" presName="dummy3b" presStyleCnt="0"/>
      <dgm:spPr/>
    </dgm:pt>
    <dgm:pt modelId="{054A9B60-D14A-44BB-8E96-239A40952924}" type="pres">
      <dgm:prSet presAssocID="{90B57103-57FE-462F-A082-ECCCF0D5691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6D0A71-E5A4-46B0-9CD4-0489ABF5D2D6}" type="pres">
      <dgm:prSet presAssocID="{90B57103-57FE-462F-A082-ECCCF0D5691F}" presName="wedge4" presStyleLbl="node1" presStyleIdx="3" presStyleCnt="4"/>
      <dgm:spPr/>
    </dgm:pt>
    <dgm:pt modelId="{BF869686-E9A5-459A-867C-5F05E1961CC9}" type="pres">
      <dgm:prSet presAssocID="{90B57103-57FE-462F-A082-ECCCF0D5691F}" presName="dummy4a" presStyleCnt="0"/>
      <dgm:spPr/>
    </dgm:pt>
    <dgm:pt modelId="{0CA65DC5-7924-4F22-BB39-A3E4F7DBE9DF}" type="pres">
      <dgm:prSet presAssocID="{90B57103-57FE-462F-A082-ECCCF0D5691F}" presName="dummy4b" presStyleCnt="0"/>
      <dgm:spPr/>
    </dgm:pt>
    <dgm:pt modelId="{48B02619-9E0D-427D-9742-C1CFD1E16F5E}" type="pres">
      <dgm:prSet presAssocID="{90B57103-57FE-462F-A082-ECCCF0D5691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1CD6CB8-CE19-4947-96C7-F66E57D83585}" type="pres">
      <dgm:prSet presAssocID="{FE30AC8A-85D3-417A-958B-27F962CBE3ED}" presName="arrowWedge1" presStyleLbl="fgSibTrans2D1" presStyleIdx="0" presStyleCnt="4"/>
      <dgm:spPr/>
    </dgm:pt>
    <dgm:pt modelId="{9A3E9BB0-1D11-4EFF-96A8-66CFA095245E}" type="pres">
      <dgm:prSet presAssocID="{0F927832-F6CD-4618-A51D-BEB7DFBBC687}" presName="arrowWedge2" presStyleLbl="fgSibTrans2D1" presStyleIdx="1" presStyleCnt="4"/>
      <dgm:spPr/>
    </dgm:pt>
    <dgm:pt modelId="{2EF3D45B-6CAE-4480-94D0-FEA92FDBE56B}" type="pres">
      <dgm:prSet presAssocID="{7B56352E-745D-4B46-AAE3-2DA196F21A66}" presName="arrowWedge3" presStyleLbl="fgSibTrans2D1" presStyleIdx="2" presStyleCnt="4"/>
      <dgm:spPr/>
    </dgm:pt>
    <dgm:pt modelId="{4BB43A6F-1389-490E-9F3B-DF132D7E088B}" type="pres">
      <dgm:prSet presAssocID="{F3090CE1-CE97-499A-A8F7-CC6089B86B85}" presName="arrowWedge4" presStyleLbl="fgSibTrans2D1" presStyleIdx="3" presStyleCnt="4"/>
      <dgm:spPr/>
    </dgm:pt>
  </dgm:ptLst>
  <dgm:cxnLst>
    <dgm:cxn modelId="{239C9A0A-99A9-412A-960A-00788230ABA4}" type="presOf" srcId="{E473E103-C0AA-425E-8BDD-4BF0E4ABD8A6}" destId="{054A9B60-D14A-44BB-8E96-239A40952924}" srcOrd="1" destOrd="0" presId="urn:microsoft.com/office/officeart/2005/8/layout/cycle8"/>
    <dgm:cxn modelId="{6C46841F-3109-454E-953D-F4E911625AC3}" type="presOf" srcId="{E473E103-C0AA-425E-8BDD-4BF0E4ABD8A6}" destId="{1D8FCA67-3315-4B3A-A575-39F0FC64772E}" srcOrd="0" destOrd="0" presId="urn:microsoft.com/office/officeart/2005/8/layout/cycle8"/>
    <dgm:cxn modelId="{8650C72E-5E46-48B8-B639-E72741E239F3}" srcId="{90B57103-57FE-462F-A082-ECCCF0D5691F}" destId="{67518473-A835-48EE-8A9F-8524BC7B4771}" srcOrd="0" destOrd="0" parTransId="{DC6661F8-DA5D-4CC5-9276-828720E05787}" sibTransId="{FE30AC8A-85D3-417A-958B-27F962CBE3ED}"/>
    <dgm:cxn modelId="{C3421D46-3242-4944-8B6F-B97CDBB9B415}" srcId="{90B57103-57FE-462F-A082-ECCCF0D5691F}" destId="{F26E42F2-5157-4257-9A9F-6FAC272418DD}" srcOrd="3" destOrd="0" parTransId="{7A75C741-342F-4311-84DB-9CE9E4C83C06}" sibTransId="{F3090CE1-CE97-499A-A8F7-CC6089B86B85}"/>
    <dgm:cxn modelId="{8069105A-21B5-493A-BCF6-FF286CEC137F}" srcId="{90B57103-57FE-462F-A082-ECCCF0D5691F}" destId="{E01EF0CB-D666-4801-9FC3-38889132E7EF}" srcOrd="1" destOrd="0" parTransId="{EE6ED761-38A8-4954-A050-17A7D96243FE}" sibTransId="{0F927832-F6CD-4618-A51D-BEB7DFBBC687}"/>
    <dgm:cxn modelId="{26F7097D-296F-4679-8F63-CD2C14AA1929}" type="presOf" srcId="{67518473-A835-48EE-8A9F-8524BC7B4771}" destId="{6E6C6BA3-6878-4664-B465-0797C6F2262D}" srcOrd="1" destOrd="0" presId="urn:microsoft.com/office/officeart/2005/8/layout/cycle8"/>
    <dgm:cxn modelId="{B3993A9C-ACD4-4824-9188-2B71B9C0631C}" type="presOf" srcId="{67518473-A835-48EE-8A9F-8524BC7B4771}" destId="{A27308AC-37D2-4FAF-A052-34D6187D5593}" srcOrd="0" destOrd="0" presId="urn:microsoft.com/office/officeart/2005/8/layout/cycle8"/>
    <dgm:cxn modelId="{606CF0AA-7246-4B0D-8AB7-0FFA617EAB6A}" type="presOf" srcId="{E01EF0CB-D666-4801-9FC3-38889132E7EF}" destId="{10CC329B-F2A5-4875-8844-734A6367EB5A}" srcOrd="1" destOrd="0" presId="urn:microsoft.com/office/officeart/2005/8/layout/cycle8"/>
    <dgm:cxn modelId="{94C842BB-9392-43CE-8E12-CC421F11DBAA}" type="presOf" srcId="{F26E42F2-5157-4257-9A9F-6FAC272418DD}" destId="{BB6D0A71-E5A4-46B0-9CD4-0489ABF5D2D6}" srcOrd="0" destOrd="0" presId="urn:microsoft.com/office/officeart/2005/8/layout/cycle8"/>
    <dgm:cxn modelId="{C2E4D0D3-B212-47F7-B66A-5F66B1250CA4}" type="presOf" srcId="{90B57103-57FE-462F-A082-ECCCF0D5691F}" destId="{8C26AF3E-5227-42EC-AF89-75389C1AE83F}" srcOrd="0" destOrd="0" presId="urn:microsoft.com/office/officeart/2005/8/layout/cycle8"/>
    <dgm:cxn modelId="{E7C9F5E0-4BBB-481D-A74B-62BB9EDAAF57}" srcId="{90B57103-57FE-462F-A082-ECCCF0D5691F}" destId="{E473E103-C0AA-425E-8BDD-4BF0E4ABD8A6}" srcOrd="2" destOrd="0" parTransId="{A317DBAE-8F9C-4CF1-9108-8C0C3C7C5F7A}" sibTransId="{7B56352E-745D-4B46-AAE3-2DA196F21A66}"/>
    <dgm:cxn modelId="{F0E0E7E7-DF0E-4CBD-B641-7F1FE9DD7EF9}" type="presOf" srcId="{F26E42F2-5157-4257-9A9F-6FAC272418DD}" destId="{48B02619-9E0D-427D-9742-C1CFD1E16F5E}" srcOrd="1" destOrd="0" presId="urn:microsoft.com/office/officeart/2005/8/layout/cycle8"/>
    <dgm:cxn modelId="{972022EC-D708-4CBC-8ED4-14684842B6DC}" type="presOf" srcId="{E01EF0CB-D666-4801-9FC3-38889132E7EF}" destId="{1FD146DC-F71B-43E8-8A7B-8E292245B745}" srcOrd="0" destOrd="0" presId="urn:microsoft.com/office/officeart/2005/8/layout/cycle8"/>
    <dgm:cxn modelId="{E5ED56E5-5B86-4B89-8010-1DDCF1ECD5C9}" type="presParOf" srcId="{8C26AF3E-5227-42EC-AF89-75389C1AE83F}" destId="{A27308AC-37D2-4FAF-A052-34D6187D5593}" srcOrd="0" destOrd="0" presId="urn:microsoft.com/office/officeart/2005/8/layout/cycle8"/>
    <dgm:cxn modelId="{50909517-7617-458A-BA05-9B936B7AB661}" type="presParOf" srcId="{8C26AF3E-5227-42EC-AF89-75389C1AE83F}" destId="{F916ABB0-FEE0-496E-B8B9-52B2238654CE}" srcOrd="1" destOrd="0" presId="urn:microsoft.com/office/officeart/2005/8/layout/cycle8"/>
    <dgm:cxn modelId="{A83F3DB0-0D8A-4A6D-9190-9A1F9C9FBD3A}" type="presParOf" srcId="{8C26AF3E-5227-42EC-AF89-75389C1AE83F}" destId="{4422A0A8-4E1A-42D9-9C16-A94A46518E42}" srcOrd="2" destOrd="0" presId="urn:microsoft.com/office/officeart/2005/8/layout/cycle8"/>
    <dgm:cxn modelId="{3EEB49AF-79C2-4C3B-B5C1-459474A220D8}" type="presParOf" srcId="{8C26AF3E-5227-42EC-AF89-75389C1AE83F}" destId="{6E6C6BA3-6878-4664-B465-0797C6F2262D}" srcOrd="3" destOrd="0" presId="urn:microsoft.com/office/officeart/2005/8/layout/cycle8"/>
    <dgm:cxn modelId="{25776437-8A64-4CAC-9051-3F3833C8FA50}" type="presParOf" srcId="{8C26AF3E-5227-42EC-AF89-75389C1AE83F}" destId="{1FD146DC-F71B-43E8-8A7B-8E292245B745}" srcOrd="4" destOrd="0" presId="urn:microsoft.com/office/officeart/2005/8/layout/cycle8"/>
    <dgm:cxn modelId="{11FB2056-15A3-4CFC-B9BA-5ABDC768EC64}" type="presParOf" srcId="{8C26AF3E-5227-42EC-AF89-75389C1AE83F}" destId="{7180783D-165C-432B-941C-6E972F45A8BD}" srcOrd="5" destOrd="0" presId="urn:microsoft.com/office/officeart/2005/8/layout/cycle8"/>
    <dgm:cxn modelId="{0ED6CCF4-22EC-4E28-9375-C0FBA9D532D9}" type="presParOf" srcId="{8C26AF3E-5227-42EC-AF89-75389C1AE83F}" destId="{2FF5C395-9981-47A8-B516-3B483F9E7E11}" srcOrd="6" destOrd="0" presId="urn:microsoft.com/office/officeart/2005/8/layout/cycle8"/>
    <dgm:cxn modelId="{BC9655B9-4F40-4F67-B445-7BD4ADA6ADBB}" type="presParOf" srcId="{8C26AF3E-5227-42EC-AF89-75389C1AE83F}" destId="{10CC329B-F2A5-4875-8844-734A6367EB5A}" srcOrd="7" destOrd="0" presId="urn:microsoft.com/office/officeart/2005/8/layout/cycle8"/>
    <dgm:cxn modelId="{1C3A5154-D72B-4EE6-96FA-9895AB3829A2}" type="presParOf" srcId="{8C26AF3E-5227-42EC-AF89-75389C1AE83F}" destId="{1D8FCA67-3315-4B3A-A575-39F0FC64772E}" srcOrd="8" destOrd="0" presId="urn:microsoft.com/office/officeart/2005/8/layout/cycle8"/>
    <dgm:cxn modelId="{80551409-4829-43D8-9257-21EAA2EB9BDD}" type="presParOf" srcId="{8C26AF3E-5227-42EC-AF89-75389C1AE83F}" destId="{E69C5541-3793-4C63-8421-F9876D99DA92}" srcOrd="9" destOrd="0" presId="urn:microsoft.com/office/officeart/2005/8/layout/cycle8"/>
    <dgm:cxn modelId="{3B982C91-A4DB-4A2E-8862-33ADAC28D125}" type="presParOf" srcId="{8C26AF3E-5227-42EC-AF89-75389C1AE83F}" destId="{829EC1A7-1944-4269-9F30-AE5160132813}" srcOrd="10" destOrd="0" presId="urn:microsoft.com/office/officeart/2005/8/layout/cycle8"/>
    <dgm:cxn modelId="{5C256660-CAB7-493E-9583-C1C7EA691978}" type="presParOf" srcId="{8C26AF3E-5227-42EC-AF89-75389C1AE83F}" destId="{054A9B60-D14A-44BB-8E96-239A40952924}" srcOrd="11" destOrd="0" presId="urn:microsoft.com/office/officeart/2005/8/layout/cycle8"/>
    <dgm:cxn modelId="{E01AADB6-9774-439B-9A95-52DD86A26E1C}" type="presParOf" srcId="{8C26AF3E-5227-42EC-AF89-75389C1AE83F}" destId="{BB6D0A71-E5A4-46B0-9CD4-0489ABF5D2D6}" srcOrd="12" destOrd="0" presId="urn:microsoft.com/office/officeart/2005/8/layout/cycle8"/>
    <dgm:cxn modelId="{6D2FE65D-1386-4CEF-82D5-DA22E322C295}" type="presParOf" srcId="{8C26AF3E-5227-42EC-AF89-75389C1AE83F}" destId="{BF869686-E9A5-459A-867C-5F05E1961CC9}" srcOrd="13" destOrd="0" presId="urn:microsoft.com/office/officeart/2005/8/layout/cycle8"/>
    <dgm:cxn modelId="{742356F2-B9B1-44BE-90ED-B4C72EC6DEFD}" type="presParOf" srcId="{8C26AF3E-5227-42EC-AF89-75389C1AE83F}" destId="{0CA65DC5-7924-4F22-BB39-A3E4F7DBE9DF}" srcOrd="14" destOrd="0" presId="urn:microsoft.com/office/officeart/2005/8/layout/cycle8"/>
    <dgm:cxn modelId="{DBB92265-1586-4DA2-B9C0-4682ED615A88}" type="presParOf" srcId="{8C26AF3E-5227-42EC-AF89-75389C1AE83F}" destId="{48B02619-9E0D-427D-9742-C1CFD1E16F5E}" srcOrd="15" destOrd="0" presId="urn:microsoft.com/office/officeart/2005/8/layout/cycle8"/>
    <dgm:cxn modelId="{9974F8AA-D4DF-4C50-B4EC-4467E415A551}" type="presParOf" srcId="{8C26AF3E-5227-42EC-AF89-75389C1AE83F}" destId="{01CD6CB8-CE19-4947-96C7-F66E57D83585}" srcOrd="16" destOrd="0" presId="urn:microsoft.com/office/officeart/2005/8/layout/cycle8"/>
    <dgm:cxn modelId="{E565F159-6BAF-4100-B2B2-DBBDA003D30A}" type="presParOf" srcId="{8C26AF3E-5227-42EC-AF89-75389C1AE83F}" destId="{9A3E9BB0-1D11-4EFF-96A8-66CFA095245E}" srcOrd="17" destOrd="0" presId="urn:microsoft.com/office/officeart/2005/8/layout/cycle8"/>
    <dgm:cxn modelId="{0EB0FC38-DBB5-43A4-B13E-23DE0C53387D}" type="presParOf" srcId="{8C26AF3E-5227-42EC-AF89-75389C1AE83F}" destId="{2EF3D45B-6CAE-4480-94D0-FEA92FDBE56B}" srcOrd="18" destOrd="0" presId="urn:microsoft.com/office/officeart/2005/8/layout/cycle8"/>
    <dgm:cxn modelId="{24552A38-48C7-4BD5-8E4C-05BB115FAA6D}" type="presParOf" srcId="{8C26AF3E-5227-42EC-AF89-75389C1AE83F}" destId="{4BB43A6F-1389-490E-9F3B-DF132D7E088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99EC2-1E56-4F0B-81EF-A8B10DF5E70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8C69F88-3F97-4AF9-9F80-A754DC1D16CA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aanpassing</a:t>
          </a:r>
        </a:p>
      </dgm:t>
    </dgm:pt>
    <dgm:pt modelId="{EB789D2A-C88C-42F8-A2D2-C737A7C15526}" type="parTrans" cxnId="{F4349E0F-FE76-437A-95D4-C9090A63DAE0}">
      <dgm:prSet/>
      <dgm:spPr/>
      <dgm:t>
        <a:bodyPr/>
        <a:lstStyle/>
        <a:p>
          <a:endParaRPr lang="nl-BE"/>
        </a:p>
      </dgm:t>
    </dgm:pt>
    <dgm:pt modelId="{65983C18-0048-4481-8B62-987FA4AF499B}" type="sibTrans" cxnId="{F4349E0F-FE76-437A-95D4-C9090A63DAE0}">
      <dgm:prSet/>
      <dgm:spPr/>
      <dgm:t>
        <a:bodyPr/>
        <a:lstStyle/>
        <a:p>
          <a:endParaRPr lang="nl-BE"/>
        </a:p>
      </dgm:t>
    </dgm:pt>
    <dgm:pt modelId="{B5279426-7384-4116-8C85-3D8F528AFE39}">
      <dgm:prSet phldrT="[Tekst]"/>
      <dgm:spPr>
        <a:solidFill>
          <a:srgbClr val="92D050"/>
        </a:solidFill>
      </dgm:spPr>
      <dgm:t>
        <a:bodyPr/>
        <a:lstStyle/>
        <a:p>
          <a:r>
            <a:rPr lang="nl-BE" dirty="0"/>
            <a:t>Goedkeuring aanpassing meerjarenplan</a:t>
          </a:r>
        </a:p>
      </dgm:t>
    </dgm:pt>
    <dgm:pt modelId="{DC327563-D6E6-4359-B558-A288A2517AE2}" type="parTrans" cxnId="{2CB1D034-292E-434C-BA4D-B06ACB0C6F65}">
      <dgm:prSet/>
      <dgm:spPr/>
      <dgm:t>
        <a:bodyPr/>
        <a:lstStyle/>
        <a:p>
          <a:endParaRPr lang="nl-BE"/>
        </a:p>
      </dgm:t>
    </dgm:pt>
    <dgm:pt modelId="{31787EDF-C039-4570-A6B7-2EA53CD9AA9B}" type="sibTrans" cxnId="{2CB1D034-292E-434C-BA4D-B06ACB0C6F65}">
      <dgm:prSet/>
      <dgm:spPr/>
      <dgm:t>
        <a:bodyPr/>
        <a:lstStyle/>
        <a:p>
          <a:endParaRPr lang="nl-BE"/>
        </a:p>
      </dgm:t>
    </dgm:pt>
    <dgm:pt modelId="{FF39345C-D9D5-4AE9-A5C5-CBEC8BC96D01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jaarrekening</a:t>
          </a:r>
        </a:p>
      </dgm:t>
    </dgm:pt>
    <dgm:pt modelId="{F4718573-1DC3-4378-8815-86351878093E}" type="parTrans" cxnId="{BD28A61F-6C9E-4656-A864-86DED927C2BC}">
      <dgm:prSet/>
      <dgm:spPr/>
      <dgm:t>
        <a:bodyPr/>
        <a:lstStyle/>
        <a:p>
          <a:endParaRPr lang="nl-BE"/>
        </a:p>
      </dgm:t>
    </dgm:pt>
    <dgm:pt modelId="{D64CAB92-3A07-47A5-85FC-6D59DAB97035}" type="sibTrans" cxnId="{BD28A61F-6C9E-4656-A864-86DED927C2BC}">
      <dgm:prSet/>
      <dgm:spPr/>
      <dgm:t>
        <a:bodyPr/>
        <a:lstStyle/>
        <a:p>
          <a:endParaRPr lang="nl-BE"/>
        </a:p>
      </dgm:t>
    </dgm:pt>
    <dgm:pt modelId="{C8616942-8A44-4837-9E52-E6D465B29820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meerjarenplan</a:t>
          </a:r>
        </a:p>
      </dgm:t>
    </dgm:pt>
    <dgm:pt modelId="{ADF4CE19-A1DD-4559-A1AD-4B6D43C4B5BA}" type="parTrans" cxnId="{6188F796-0D3C-488B-879F-49499FB1C6F7}">
      <dgm:prSet/>
      <dgm:spPr/>
      <dgm:t>
        <a:bodyPr/>
        <a:lstStyle/>
        <a:p>
          <a:endParaRPr lang="nl-BE"/>
        </a:p>
      </dgm:t>
    </dgm:pt>
    <dgm:pt modelId="{FCF84A8E-477F-4A4E-9C0D-5F9861B99CF1}" type="sibTrans" cxnId="{6188F796-0D3C-488B-879F-49499FB1C6F7}">
      <dgm:prSet/>
      <dgm:spPr/>
      <dgm:t>
        <a:bodyPr/>
        <a:lstStyle/>
        <a:p>
          <a:endParaRPr lang="nl-BE"/>
        </a:p>
      </dgm:t>
    </dgm:pt>
    <dgm:pt modelId="{F8413DCF-26DA-4FEB-A944-6C42F223CD1E}">
      <dgm:prSet phldrT="[Tekst]"/>
      <dgm:spPr>
        <a:solidFill>
          <a:srgbClr val="92D050"/>
        </a:solidFill>
        <a:ln cap="flat">
          <a:solidFill>
            <a:schemeClr val="bg1"/>
          </a:solidFill>
          <a:miter lim="800000"/>
        </a:ln>
      </dgm:spPr>
      <dgm:t>
        <a:bodyPr/>
        <a:lstStyle/>
        <a:p>
          <a:r>
            <a:rPr lang="nl-BE" dirty="0"/>
            <a:t>Goedkeuring  meerjarenplan</a:t>
          </a:r>
        </a:p>
      </dgm:t>
    </dgm:pt>
    <dgm:pt modelId="{572E89B0-BD28-406A-9A06-670C5FCE7B0B}" type="parTrans" cxnId="{41A902EA-68F0-4FD4-9D47-F4C1B4F850D1}">
      <dgm:prSet/>
      <dgm:spPr/>
      <dgm:t>
        <a:bodyPr/>
        <a:lstStyle/>
        <a:p>
          <a:endParaRPr lang="nl-BE"/>
        </a:p>
      </dgm:t>
    </dgm:pt>
    <dgm:pt modelId="{36E91D1F-DDDC-4B3D-99BF-38B39F95A720}" type="sibTrans" cxnId="{41A902EA-68F0-4FD4-9D47-F4C1B4F850D1}">
      <dgm:prSet/>
      <dgm:spPr/>
      <dgm:t>
        <a:bodyPr/>
        <a:lstStyle/>
        <a:p>
          <a:endParaRPr lang="nl-BE"/>
        </a:p>
      </dgm:t>
    </dgm:pt>
    <dgm:pt modelId="{4C9C15BC-264E-4A80-B688-48D25544A60F}">
      <dgm:prSet phldrT="[Tekst]"/>
      <dgm:spPr>
        <a:solidFill>
          <a:srgbClr val="92D050"/>
        </a:solidFill>
      </dgm:spPr>
      <dgm:t>
        <a:bodyPr/>
        <a:lstStyle/>
        <a:p>
          <a:r>
            <a:rPr lang="nl-BE" dirty="0"/>
            <a:t>Vaststelling jaarrekening</a:t>
          </a:r>
        </a:p>
      </dgm:t>
    </dgm:pt>
    <dgm:pt modelId="{56CA8B99-0332-4887-9D32-01CCE3842244}" type="parTrans" cxnId="{2E69A300-65BB-4CCC-8A55-F968A2FD89F1}">
      <dgm:prSet/>
      <dgm:spPr/>
      <dgm:t>
        <a:bodyPr/>
        <a:lstStyle/>
        <a:p>
          <a:endParaRPr lang="nl-BE"/>
        </a:p>
      </dgm:t>
    </dgm:pt>
    <dgm:pt modelId="{5D3FAA19-3A1B-4B08-BE8C-F7D1956E2E1D}" type="sibTrans" cxnId="{2E69A300-65BB-4CCC-8A55-F968A2FD89F1}">
      <dgm:prSet/>
      <dgm:spPr/>
      <dgm:t>
        <a:bodyPr/>
        <a:lstStyle/>
        <a:p>
          <a:endParaRPr lang="nl-BE"/>
        </a:p>
      </dgm:t>
    </dgm:pt>
    <dgm:pt modelId="{96335601-3A81-4FE5-9C79-6EEBC8A58CC2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</a:t>
          </a:r>
          <a:r>
            <a:rPr lang="nl-BE" dirty="0" err="1"/>
            <a:t>doelstellingen-realisatienota</a:t>
          </a:r>
          <a:endParaRPr lang="nl-BE" dirty="0"/>
        </a:p>
      </dgm:t>
    </dgm:pt>
    <dgm:pt modelId="{BEC12E0B-F1F4-4292-8468-2999D2F14776}" type="parTrans" cxnId="{39673262-C8FC-4850-AE91-5EC17250B512}">
      <dgm:prSet/>
      <dgm:spPr/>
      <dgm:t>
        <a:bodyPr/>
        <a:lstStyle/>
        <a:p>
          <a:endParaRPr lang="nl-BE"/>
        </a:p>
      </dgm:t>
    </dgm:pt>
    <dgm:pt modelId="{9A4708C5-F3B4-4419-9111-073FE40F75A4}" type="sibTrans" cxnId="{39673262-C8FC-4850-AE91-5EC17250B512}">
      <dgm:prSet/>
      <dgm:spPr/>
      <dgm:t>
        <a:bodyPr/>
        <a:lstStyle/>
        <a:p>
          <a:endParaRPr lang="nl-BE"/>
        </a:p>
      </dgm:t>
    </dgm:pt>
    <dgm:pt modelId="{3799567E-CEFA-4D9E-8CE9-BA43B645E334}" type="pres">
      <dgm:prSet presAssocID="{46D99EC2-1E56-4F0B-81EF-A8B10DF5E702}" presName="cycle" presStyleCnt="0">
        <dgm:presLayoutVars>
          <dgm:dir/>
          <dgm:resizeHandles val="exact"/>
        </dgm:presLayoutVars>
      </dgm:prSet>
      <dgm:spPr/>
    </dgm:pt>
    <dgm:pt modelId="{7454D1F3-ECA9-437E-8301-0AF48A9527FF}" type="pres">
      <dgm:prSet presAssocID="{B8C69F88-3F97-4AF9-9F80-A754DC1D16CA}" presName="node" presStyleLbl="node1" presStyleIdx="0" presStyleCnt="7" custRadScaleRad="101844" custRadScaleInc="-261895">
        <dgm:presLayoutVars>
          <dgm:bulletEnabled val="1"/>
        </dgm:presLayoutVars>
      </dgm:prSet>
      <dgm:spPr/>
    </dgm:pt>
    <dgm:pt modelId="{68B8AE14-2669-4E59-A7F7-7113FA5BDD44}" type="pres">
      <dgm:prSet presAssocID="{B8C69F88-3F97-4AF9-9F80-A754DC1D16CA}" presName="spNode" presStyleCnt="0"/>
      <dgm:spPr/>
    </dgm:pt>
    <dgm:pt modelId="{53698A3D-52E2-4240-8BC1-C72DAC61A0AA}" type="pres">
      <dgm:prSet presAssocID="{65983C18-0048-4481-8B62-987FA4AF499B}" presName="sibTrans" presStyleLbl="sibTrans1D1" presStyleIdx="0" presStyleCnt="7"/>
      <dgm:spPr/>
    </dgm:pt>
    <dgm:pt modelId="{65C844C2-02F5-461F-8BB1-10247D7053A5}" type="pres">
      <dgm:prSet presAssocID="{B5279426-7384-4116-8C85-3D8F528AFE39}" presName="node" presStyleLbl="node1" presStyleIdx="1" presStyleCnt="7" custRadScaleRad="101040" custRadScaleInc="-296555">
        <dgm:presLayoutVars>
          <dgm:bulletEnabled val="1"/>
        </dgm:presLayoutVars>
      </dgm:prSet>
      <dgm:spPr/>
    </dgm:pt>
    <dgm:pt modelId="{3BF1C450-E887-495B-A0A0-3E57081A4B84}" type="pres">
      <dgm:prSet presAssocID="{B5279426-7384-4116-8C85-3D8F528AFE39}" presName="spNode" presStyleCnt="0"/>
      <dgm:spPr/>
    </dgm:pt>
    <dgm:pt modelId="{1C1A4349-914D-4237-9AB8-69A9DF2849C5}" type="pres">
      <dgm:prSet presAssocID="{31787EDF-C039-4570-A6B7-2EA53CD9AA9B}" presName="sibTrans" presStyleLbl="sibTrans1D1" presStyleIdx="1" presStyleCnt="7"/>
      <dgm:spPr/>
    </dgm:pt>
    <dgm:pt modelId="{76A0255E-3A1F-4341-B3D8-8C0FBAA5527D}" type="pres">
      <dgm:prSet presAssocID="{C8616942-8A44-4837-9E52-E6D465B29820}" presName="node" presStyleLbl="node1" presStyleIdx="2" presStyleCnt="7" custRadScaleRad="99148" custRadScaleInc="-314163">
        <dgm:presLayoutVars>
          <dgm:bulletEnabled val="1"/>
        </dgm:presLayoutVars>
      </dgm:prSet>
      <dgm:spPr/>
    </dgm:pt>
    <dgm:pt modelId="{3E82C523-4992-4936-873C-22F647BD471F}" type="pres">
      <dgm:prSet presAssocID="{C8616942-8A44-4837-9E52-E6D465B29820}" presName="spNode" presStyleCnt="0"/>
      <dgm:spPr/>
    </dgm:pt>
    <dgm:pt modelId="{3B313545-8D42-46E3-A2F4-E85B02E5F971}" type="pres">
      <dgm:prSet presAssocID="{FCF84A8E-477F-4A4E-9C0D-5F9861B99CF1}" presName="sibTrans" presStyleLbl="sibTrans1D1" presStyleIdx="2" presStyleCnt="7"/>
      <dgm:spPr/>
    </dgm:pt>
    <dgm:pt modelId="{FE56AEDD-E89F-4792-9102-AF00B54DB011}" type="pres">
      <dgm:prSet presAssocID="{F8413DCF-26DA-4FEB-A944-6C42F223CD1E}" presName="node" presStyleLbl="node1" presStyleIdx="3" presStyleCnt="7" custRadScaleRad="98304" custRadScaleInc="-404783">
        <dgm:presLayoutVars>
          <dgm:bulletEnabled val="1"/>
        </dgm:presLayoutVars>
      </dgm:prSet>
      <dgm:spPr/>
    </dgm:pt>
    <dgm:pt modelId="{499C4F4A-51FB-430A-81C4-76E21C403CC1}" type="pres">
      <dgm:prSet presAssocID="{F8413DCF-26DA-4FEB-A944-6C42F223CD1E}" presName="spNode" presStyleCnt="0"/>
      <dgm:spPr/>
    </dgm:pt>
    <dgm:pt modelId="{D99B2833-8CC5-4958-AA36-019406D7EF55}" type="pres">
      <dgm:prSet presAssocID="{36E91D1F-DDDC-4B3D-99BF-38B39F95A720}" presName="sibTrans" presStyleLbl="sibTrans1D1" presStyleIdx="3" presStyleCnt="7"/>
      <dgm:spPr/>
    </dgm:pt>
    <dgm:pt modelId="{EF0D4C61-FBC7-40E3-A528-C619BF18C4C7}" type="pres">
      <dgm:prSet presAssocID="{96335601-3A81-4FE5-9C79-6EEBC8A58CC2}" presName="node" presStyleLbl="node1" presStyleIdx="4" presStyleCnt="7" custRadScaleRad="92016" custRadScaleInc="-32618">
        <dgm:presLayoutVars>
          <dgm:bulletEnabled val="1"/>
        </dgm:presLayoutVars>
      </dgm:prSet>
      <dgm:spPr/>
    </dgm:pt>
    <dgm:pt modelId="{7D931B2F-84D3-4678-BF8C-F40FF8A7D0DF}" type="pres">
      <dgm:prSet presAssocID="{96335601-3A81-4FE5-9C79-6EEBC8A58CC2}" presName="spNode" presStyleCnt="0"/>
      <dgm:spPr/>
    </dgm:pt>
    <dgm:pt modelId="{FC1C6BB4-6402-48A6-BD24-1EAA75F18C3E}" type="pres">
      <dgm:prSet presAssocID="{9A4708C5-F3B4-4419-9111-073FE40F75A4}" presName="sibTrans" presStyleLbl="sibTrans1D1" presStyleIdx="4" presStyleCnt="7"/>
      <dgm:spPr/>
    </dgm:pt>
    <dgm:pt modelId="{3E086EE7-1DD7-4E29-88F5-E7ED96D16205}" type="pres">
      <dgm:prSet presAssocID="{FF39345C-D9D5-4AE9-A5C5-CBEC8BC96D01}" presName="node" presStyleLbl="node1" presStyleIdx="5" presStyleCnt="7" custRadScaleRad="97722" custRadScaleInc="-106152">
        <dgm:presLayoutVars>
          <dgm:bulletEnabled val="1"/>
        </dgm:presLayoutVars>
      </dgm:prSet>
      <dgm:spPr/>
    </dgm:pt>
    <dgm:pt modelId="{E20AA3EB-ADD9-4FD0-8F31-FE961AD125DE}" type="pres">
      <dgm:prSet presAssocID="{FF39345C-D9D5-4AE9-A5C5-CBEC8BC96D01}" presName="spNode" presStyleCnt="0"/>
      <dgm:spPr/>
    </dgm:pt>
    <dgm:pt modelId="{622D7954-D706-44FA-80B4-3FB1F3F94A70}" type="pres">
      <dgm:prSet presAssocID="{D64CAB92-3A07-47A5-85FC-6D59DAB97035}" presName="sibTrans" presStyleLbl="sibTrans1D1" presStyleIdx="5" presStyleCnt="7"/>
      <dgm:spPr/>
    </dgm:pt>
    <dgm:pt modelId="{95362DEA-1290-4472-AAFC-42D92956FCD0}" type="pres">
      <dgm:prSet presAssocID="{4C9C15BC-264E-4A80-B688-48D25544A60F}" presName="node" presStyleLbl="node1" presStyleIdx="6" presStyleCnt="7" custRadScaleRad="99063" custRadScaleInc="-189099">
        <dgm:presLayoutVars>
          <dgm:bulletEnabled val="1"/>
        </dgm:presLayoutVars>
      </dgm:prSet>
      <dgm:spPr/>
    </dgm:pt>
    <dgm:pt modelId="{2ACF21D3-9D65-420F-A4D6-7A2430287DFF}" type="pres">
      <dgm:prSet presAssocID="{4C9C15BC-264E-4A80-B688-48D25544A60F}" presName="spNode" presStyleCnt="0"/>
      <dgm:spPr/>
    </dgm:pt>
    <dgm:pt modelId="{495D069A-06ED-4C5D-B1E2-46410E55B25A}" type="pres">
      <dgm:prSet presAssocID="{5D3FAA19-3A1B-4B08-BE8C-F7D1956E2E1D}" presName="sibTrans" presStyleLbl="sibTrans1D1" presStyleIdx="6" presStyleCnt="7"/>
      <dgm:spPr/>
    </dgm:pt>
  </dgm:ptLst>
  <dgm:cxnLst>
    <dgm:cxn modelId="{2E69A300-65BB-4CCC-8A55-F968A2FD89F1}" srcId="{46D99EC2-1E56-4F0B-81EF-A8B10DF5E702}" destId="{4C9C15BC-264E-4A80-B688-48D25544A60F}" srcOrd="6" destOrd="0" parTransId="{56CA8B99-0332-4887-9D32-01CCE3842244}" sibTransId="{5D3FAA19-3A1B-4B08-BE8C-F7D1956E2E1D}"/>
    <dgm:cxn modelId="{4272AE09-ECB2-4793-93D9-8F79C5962DD2}" type="presOf" srcId="{65983C18-0048-4481-8B62-987FA4AF499B}" destId="{53698A3D-52E2-4240-8BC1-C72DAC61A0AA}" srcOrd="0" destOrd="0" presId="urn:microsoft.com/office/officeart/2005/8/layout/cycle6"/>
    <dgm:cxn modelId="{F4349E0F-FE76-437A-95D4-C9090A63DAE0}" srcId="{46D99EC2-1E56-4F0B-81EF-A8B10DF5E702}" destId="{B8C69F88-3F97-4AF9-9F80-A754DC1D16CA}" srcOrd="0" destOrd="0" parTransId="{EB789D2A-C88C-42F8-A2D2-C737A7C15526}" sibTransId="{65983C18-0048-4481-8B62-987FA4AF499B}"/>
    <dgm:cxn modelId="{BD28A61F-6C9E-4656-A864-86DED927C2BC}" srcId="{46D99EC2-1E56-4F0B-81EF-A8B10DF5E702}" destId="{FF39345C-D9D5-4AE9-A5C5-CBEC8BC96D01}" srcOrd="5" destOrd="0" parTransId="{F4718573-1DC3-4378-8815-86351878093E}" sibTransId="{D64CAB92-3A07-47A5-85FC-6D59DAB97035}"/>
    <dgm:cxn modelId="{2CB1D034-292E-434C-BA4D-B06ACB0C6F65}" srcId="{46D99EC2-1E56-4F0B-81EF-A8B10DF5E702}" destId="{B5279426-7384-4116-8C85-3D8F528AFE39}" srcOrd="1" destOrd="0" parTransId="{DC327563-D6E6-4359-B558-A288A2517AE2}" sibTransId="{31787EDF-C039-4570-A6B7-2EA53CD9AA9B}"/>
    <dgm:cxn modelId="{39673262-C8FC-4850-AE91-5EC17250B512}" srcId="{46D99EC2-1E56-4F0B-81EF-A8B10DF5E702}" destId="{96335601-3A81-4FE5-9C79-6EEBC8A58CC2}" srcOrd="4" destOrd="0" parTransId="{BEC12E0B-F1F4-4292-8468-2999D2F14776}" sibTransId="{9A4708C5-F3B4-4419-9111-073FE40F75A4}"/>
    <dgm:cxn modelId="{0A999745-0973-4A75-8AB9-58F3792EB253}" type="presOf" srcId="{4C9C15BC-264E-4A80-B688-48D25544A60F}" destId="{95362DEA-1290-4472-AAFC-42D92956FCD0}" srcOrd="0" destOrd="0" presId="urn:microsoft.com/office/officeart/2005/8/layout/cycle6"/>
    <dgm:cxn modelId="{3D135168-3E34-444B-B27F-C2D4D6D79434}" type="presOf" srcId="{9A4708C5-F3B4-4419-9111-073FE40F75A4}" destId="{FC1C6BB4-6402-48A6-BD24-1EAA75F18C3E}" srcOrd="0" destOrd="0" presId="urn:microsoft.com/office/officeart/2005/8/layout/cycle6"/>
    <dgm:cxn modelId="{9EFDE449-6E74-404B-9E8F-0515A2793815}" type="presOf" srcId="{46D99EC2-1E56-4F0B-81EF-A8B10DF5E702}" destId="{3799567E-CEFA-4D9E-8CE9-BA43B645E334}" srcOrd="0" destOrd="0" presId="urn:microsoft.com/office/officeart/2005/8/layout/cycle6"/>
    <dgm:cxn modelId="{79F8264D-AEBE-4965-A45A-B4B0225D52A9}" type="presOf" srcId="{FF39345C-D9D5-4AE9-A5C5-CBEC8BC96D01}" destId="{3E086EE7-1DD7-4E29-88F5-E7ED96D16205}" srcOrd="0" destOrd="0" presId="urn:microsoft.com/office/officeart/2005/8/layout/cycle6"/>
    <dgm:cxn modelId="{793AAC50-F37C-463A-B25D-1BC5AC8F604F}" type="presOf" srcId="{C8616942-8A44-4837-9E52-E6D465B29820}" destId="{76A0255E-3A1F-4341-B3D8-8C0FBAA5527D}" srcOrd="0" destOrd="0" presId="urn:microsoft.com/office/officeart/2005/8/layout/cycle6"/>
    <dgm:cxn modelId="{24C5B694-208D-4622-A896-48FF25C90480}" type="presOf" srcId="{B8C69F88-3F97-4AF9-9F80-A754DC1D16CA}" destId="{7454D1F3-ECA9-437E-8301-0AF48A9527FF}" srcOrd="0" destOrd="0" presId="urn:microsoft.com/office/officeart/2005/8/layout/cycle6"/>
    <dgm:cxn modelId="{6188F796-0D3C-488B-879F-49499FB1C6F7}" srcId="{46D99EC2-1E56-4F0B-81EF-A8B10DF5E702}" destId="{C8616942-8A44-4837-9E52-E6D465B29820}" srcOrd="2" destOrd="0" parTransId="{ADF4CE19-A1DD-4559-A1AD-4B6D43C4B5BA}" sibTransId="{FCF84A8E-477F-4A4E-9C0D-5F9861B99CF1}"/>
    <dgm:cxn modelId="{C8E9F0AA-01E7-40B4-B272-5DCA52044DD2}" type="presOf" srcId="{31787EDF-C039-4570-A6B7-2EA53CD9AA9B}" destId="{1C1A4349-914D-4237-9AB8-69A9DF2849C5}" srcOrd="0" destOrd="0" presId="urn:microsoft.com/office/officeart/2005/8/layout/cycle6"/>
    <dgm:cxn modelId="{6EAD9FB4-7CAB-4299-A8A1-A250A594F27E}" type="presOf" srcId="{5D3FAA19-3A1B-4B08-BE8C-F7D1956E2E1D}" destId="{495D069A-06ED-4C5D-B1E2-46410E55B25A}" srcOrd="0" destOrd="0" presId="urn:microsoft.com/office/officeart/2005/8/layout/cycle6"/>
    <dgm:cxn modelId="{61FD02BA-73EF-44EA-98E3-B36C43B330FD}" type="presOf" srcId="{D64CAB92-3A07-47A5-85FC-6D59DAB97035}" destId="{622D7954-D706-44FA-80B4-3FB1F3F94A70}" srcOrd="0" destOrd="0" presId="urn:microsoft.com/office/officeart/2005/8/layout/cycle6"/>
    <dgm:cxn modelId="{2B6630C7-9E19-4E51-8491-C95DF0D8692D}" type="presOf" srcId="{F8413DCF-26DA-4FEB-A944-6C42F223CD1E}" destId="{FE56AEDD-E89F-4792-9102-AF00B54DB011}" srcOrd="0" destOrd="0" presId="urn:microsoft.com/office/officeart/2005/8/layout/cycle6"/>
    <dgm:cxn modelId="{41A902EA-68F0-4FD4-9D47-F4C1B4F850D1}" srcId="{46D99EC2-1E56-4F0B-81EF-A8B10DF5E702}" destId="{F8413DCF-26DA-4FEB-A944-6C42F223CD1E}" srcOrd="3" destOrd="0" parTransId="{572E89B0-BD28-406A-9A06-670C5FCE7B0B}" sibTransId="{36E91D1F-DDDC-4B3D-99BF-38B39F95A720}"/>
    <dgm:cxn modelId="{D695DCEC-33A8-4A8D-9E9B-07493C0EAC35}" type="presOf" srcId="{36E91D1F-DDDC-4B3D-99BF-38B39F95A720}" destId="{D99B2833-8CC5-4958-AA36-019406D7EF55}" srcOrd="0" destOrd="0" presId="urn:microsoft.com/office/officeart/2005/8/layout/cycle6"/>
    <dgm:cxn modelId="{318B07EE-FB86-4133-8A92-F1D82209D1FD}" type="presOf" srcId="{B5279426-7384-4116-8C85-3D8F528AFE39}" destId="{65C844C2-02F5-461F-8BB1-10247D7053A5}" srcOrd="0" destOrd="0" presId="urn:microsoft.com/office/officeart/2005/8/layout/cycle6"/>
    <dgm:cxn modelId="{F1FA45F0-52F4-4D3A-BF9A-7D6C746303B8}" type="presOf" srcId="{FCF84A8E-477F-4A4E-9C0D-5F9861B99CF1}" destId="{3B313545-8D42-46E3-A2F4-E85B02E5F971}" srcOrd="0" destOrd="0" presId="urn:microsoft.com/office/officeart/2005/8/layout/cycle6"/>
    <dgm:cxn modelId="{AE68FCF6-3647-4FE8-BB4F-E948E61245B7}" type="presOf" srcId="{96335601-3A81-4FE5-9C79-6EEBC8A58CC2}" destId="{EF0D4C61-FBC7-40E3-A528-C619BF18C4C7}" srcOrd="0" destOrd="0" presId="urn:microsoft.com/office/officeart/2005/8/layout/cycle6"/>
    <dgm:cxn modelId="{C29C6254-710C-4083-AE00-1395D406726C}" type="presParOf" srcId="{3799567E-CEFA-4D9E-8CE9-BA43B645E334}" destId="{7454D1F3-ECA9-437E-8301-0AF48A9527FF}" srcOrd="0" destOrd="0" presId="urn:microsoft.com/office/officeart/2005/8/layout/cycle6"/>
    <dgm:cxn modelId="{BCF7C741-9DD8-49DA-82D4-518913930D59}" type="presParOf" srcId="{3799567E-CEFA-4D9E-8CE9-BA43B645E334}" destId="{68B8AE14-2669-4E59-A7F7-7113FA5BDD44}" srcOrd="1" destOrd="0" presId="urn:microsoft.com/office/officeart/2005/8/layout/cycle6"/>
    <dgm:cxn modelId="{07462932-EAA0-41DA-9EE0-79250C9FEAE0}" type="presParOf" srcId="{3799567E-CEFA-4D9E-8CE9-BA43B645E334}" destId="{53698A3D-52E2-4240-8BC1-C72DAC61A0AA}" srcOrd="2" destOrd="0" presId="urn:microsoft.com/office/officeart/2005/8/layout/cycle6"/>
    <dgm:cxn modelId="{39C874E6-FC6E-4DB7-ADDD-50111281AC2B}" type="presParOf" srcId="{3799567E-CEFA-4D9E-8CE9-BA43B645E334}" destId="{65C844C2-02F5-461F-8BB1-10247D7053A5}" srcOrd="3" destOrd="0" presId="urn:microsoft.com/office/officeart/2005/8/layout/cycle6"/>
    <dgm:cxn modelId="{E8EC5F0B-8001-42C1-A451-960B1AF95317}" type="presParOf" srcId="{3799567E-CEFA-4D9E-8CE9-BA43B645E334}" destId="{3BF1C450-E887-495B-A0A0-3E57081A4B84}" srcOrd="4" destOrd="0" presId="urn:microsoft.com/office/officeart/2005/8/layout/cycle6"/>
    <dgm:cxn modelId="{C1DCF5E5-8EDD-44D7-8F57-AB9B34C79552}" type="presParOf" srcId="{3799567E-CEFA-4D9E-8CE9-BA43B645E334}" destId="{1C1A4349-914D-4237-9AB8-69A9DF2849C5}" srcOrd="5" destOrd="0" presId="urn:microsoft.com/office/officeart/2005/8/layout/cycle6"/>
    <dgm:cxn modelId="{DAFE47C8-AF30-4453-B544-EC17EEC7425B}" type="presParOf" srcId="{3799567E-CEFA-4D9E-8CE9-BA43B645E334}" destId="{76A0255E-3A1F-4341-B3D8-8C0FBAA5527D}" srcOrd="6" destOrd="0" presId="urn:microsoft.com/office/officeart/2005/8/layout/cycle6"/>
    <dgm:cxn modelId="{5DA08B85-14C5-4B26-9845-B25DD53AF6DB}" type="presParOf" srcId="{3799567E-CEFA-4D9E-8CE9-BA43B645E334}" destId="{3E82C523-4992-4936-873C-22F647BD471F}" srcOrd="7" destOrd="0" presId="urn:microsoft.com/office/officeart/2005/8/layout/cycle6"/>
    <dgm:cxn modelId="{5746E844-F0FF-4EE3-A1F2-445BE10861D1}" type="presParOf" srcId="{3799567E-CEFA-4D9E-8CE9-BA43B645E334}" destId="{3B313545-8D42-46E3-A2F4-E85B02E5F971}" srcOrd="8" destOrd="0" presId="urn:microsoft.com/office/officeart/2005/8/layout/cycle6"/>
    <dgm:cxn modelId="{F3EAA776-7792-486A-AB34-1BFEDC2907CE}" type="presParOf" srcId="{3799567E-CEFA-4D9E-8CE9-BA43B645E334}" destId="{FE56AEDD-E89F-4792-9102-AF00B54DB011}" srcOrd="9" destOrd="0" presId="urn:microsoft.com/office/officeart/2005/8/layout/cycle6"/>
    <dgm:cxn modelId="{726CB883-CF8C-4D35-93FD-9A084EB69BC0}" type="presParOf" srcId="{3799567E-CEFA-4D9E-8CE9-BA43B645E334}" destId="{499C4F4A-51FB-430A-81C4-76E21C403CC1}" srcOrd="10" destOrd="0" presId="urn:microsoft.com/office/officeart/2005/8/layout/cycle6"/>
    <dgm:cxn modelId="{0A1F1B0E-7ED7-4BEF-8B89-46EA043A6A22}" type="presParOf" srcId="{3799567E-CEFA-4D9E-8CE9-BA43B645E334}" destId="{D99B2833-8CC5-4958-AA36-019406D7EF55}" srcOrd="11" destOrd="0" presId="urn:microsoft.com/office/officeart/2005/8/layout/cycle6"/>
    <dgm:cxn modelId="{AC67B581-C0C6-4B27-B285-BBEDD173FA9C}" type="presParOf" srcId="{3799567E-CEFA-4D9E-8CE9-BA43B645E334}" destId="{EF0D4C61-FBC7-40E3-A528-C619BF18C4C7}" srcOrd="12" destOrd="0" presId="urn:microsoft.com/office/officeart/2005/8/layout/cycle6"/>
    <dgm:cxn modelId="{D4B26495-14DD-47A7-81E3-C6139B18254D}" type="presParOf" srcId="{3799567E-CEFA-4D9E-8CE9-BA43B645E334}" destId="{7D931B2F-84D3-4678-BF8C-F40FF8A7D0DF}" srcOrd="13" destOrd="0" presId="urn:microsoft.com/office/officeart/2005/8/layout/cycle6"/>
    <dgm:cxn modelId="{FACD47B6-3A18-4318-B07D-32A9FE2CCE16}" type="presParOf" srcId="{3799567E-CEFA-4D9E-8CE9-BA43B645E334}" destId="{FC1C6BB4-6402-48A6-BD24-1EAA75F18C3E}" srcOrd="14" destOrd="0" presId="urn:microsoft.com/office/officeart/2005/8/layout/cycle6"/>
    <dgm:cxn modelId="{04C82C14-CD30-4CDA-A80E-49BC639C2F81}" type="presParOf" srcId="{3799567E-CEFA-4D9E-8CE9-BA43B645E334}" destId="{3E086EE7-1DD7-4E29-88F5-E7ED96D16205}" srcOrd="15" destOrd="0" presId="urn:microsoft.com/office/officeart/2005/8/layout/cycle6"/>
    <dgm:cxn modelId="{1A16B168-2113-4B69-BC4A-888572E2511A}" type="presParOf" srcId="{3799567E-CEFA-4D9E-8CE9-BA43B645E334}" destId="{E20AA3EB-ADD9-4FD0-8F31-FE961AD125DE}" srcOrd="16" destOrd="0" presId="urn:microsoft.com/office/officeart/2005/8/layout/cycle6"/>
    <dgm:cxn modelId="{B4C50147-A70B-4EE7-9BD2-51984D16EF17}" type="presParOf" srcId="{3799567E-CEFA-4D9E-8CE9-BA43B645E334}" destId="{622D7954-D706-44FA-80B4-3FB1F3F94A70}" srcOrd="17" destOrd="0" presId="urn:microsoft.com/office/officeart/2005/8/layout/cycle6"/>
    <dgm:cxn modelId="{1F56F191-3DF2-4005-B899-83C91545D2BB}" type="presParOf" srcId="{3799567E-CEFA-4D9E-8CE9-BA43B645E334}" destId="{95362DEA-1290-4472-AAFC-42D92956FCD0}" srcOrd="18" destOrd="0" presId="urn:microsoft.com/office/officeart/2005/8/layout/cycle6"/>
    <dgm:cxn modelId="{E6DFCE2B-352A-4B26-80AA-940C2A6F8869}" type="presParOf" srcId="{3799567E-CEFA-4D9E-8CE9-BA43B645E334}" destId="{2ACF21D3-9D65-420F-A4D6-7A2430287DFF}" srcOrd="19" destOrd="0" presId="urn:microsoft.com/office/officeart/2005/8/layout/cycle6"/>
    <dgm:cxn modelId="{6B398762-983A-4CB0-A4A4-CFEE6C9715B3}" type="presParOf" srcId="{3799567E-CEFA-4D9E-8CE9-BA43B645E334}" destId="{495D069A-06ED-4C5D-B1E2-46410E55B25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57103-57FE-462F-A082-ECCCF0D5691F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7518473-A835-48EE-8A9F-8524BC7B4771}">
      <dgm:prSet phldrT="[Tekst]"/>
      <dgm:spPr/>
      <dgm:t>
        <a:bodyPr/>
        <a:lstStyle/>
        <a:p>
          <a:r>
            <a:rPr lang="nl-BE" dirty="0"/>
            <a:t>Planning</a:t>
          </a:r>
        </a:p>
      </dgm:t>
    </dgm:pt>
    <dgm:pt modelId="{DC6661F8-DA5D-4CC5-9276-828720E05787}" type="parTrans" cxnId="{8650C72E-5E46-48B8-B639-E72741E239F3}">
      <dgm:prSet/>
      <dgm:spPr/>
      <dgm:t>
        <a:bodyPr/>
        <a:lstStyle/>
        <a:p>
          <a:endParaRPr lang="nl-BE"/>
        </a:p>
      </dgm:t>
    </dgm:pt>
    <dgm:pt modelId="{FE30AC8A-85D3-417A-958B-27F962CBE3ED}" type="sibTrans" cxnId="{8650C72E-5E46-48B8-B639-E72741E239F3}">
      <dgm:prSet/>
      <dgm:spPr/>
      <dgm:t>
        <a:bodyPr/>
        <a:lstStyle/>
        <a:p>
          <a:endParaRPr lang="nl-BE"/>
        </a:p>
      </dgm:t>
    </dgm:pt>
    <dgm:pt modelId="{E01EF0CB-D666-4801-9FC3-38889132E7EF}">
      <dgm:prSet phldrT="[Tekst]"/>
      <dgm:spPr/>
      <dgm:t>
        <a:bodyPr/>
        <a:lstStyle/>
        <a:p>
          <a:r>
            <a:rPr lang="nl-BE" dirty="0"/>
            <a:t>Uitvoering</a:t>
          </a:r>
        </a:p>
      </dgm:t>
    </dgm:pt>
    <dgm:pt modelId="{EE6ED761-38A8-4954-A050-17A7D96243FE}" type="parTrans" cxnId="{8069105A-21B5-493A-BCF6-FF286CEC137F}">
      <dgm:prSet/>
      <dgm:spPr/>
      <dgm:t>
        <a:bodyPr/>
        <a:lstStyle/>
        <a:p>
          <a:endParaRPr lang="nl-BE"/>
        </a:p>
      </dgm:t>
    </dgm:pt>
    <dgm:pt modelId="{0F927832-F6CD-4618-A51D-BEB7DFBBC687}" type="sibTrans" cxnId="{8069105A-21B5-493A-BCF6-FF286CEC137F}">
      <dgm:prSet/>
      <dgm:spPr/>
      <dgm:t>
        <a:bodyPr/>
        <a:lstStyle/>
        <a:p>
          <a:endParaRPr lang="nl-BE"/>
        </a:p>
      </dgm:t>
    </dgm:pt>
    <dgm:pt modelId="{E473E103-C0AA-425E-8BDD-4BF0E4ABD8A6}">
      <dgm:prSet phldrT="[Tekst]"/>
      <dgm:spPr/>
      <dgm:t>
        <a:bodyPr/>
        <a:lstStyle/>
        <a:p>
          <a:r>
            <a:rPr lang="nl-BE" dirty="0"/>
            <a:t>Evaluatie</a:t>
          </a:r>
        </a:p>
      </dgm:t>
    </dgm:pt>
    <dgm:pt modelId="{A317DBAE-8F9C-4CF1-9108-8C0C3C7C5F7A}" type="parTrans" cxnId="{E7C9F5E0-4BBB-481D-A74B-62BB9EDAAF57}">
      <dgm:prSet/>
      <dgm:spPr/>
      <dgm:t>
        <a:bodyPr/>
        <a:lstStyle/>
        <a:p>
          <a:endParaRPr lang="nl-BE"/>
        </a:p>
      </dgm:t>
    </dgm:pt>
    <dgm:pt modelId="{7B56352E-745D-4B46-AAE3-2DA196F21A66}" type="sibTrans" cxnId="{E7C9F5E0-4BBB-481D-A74B-62BB9EDAAF57}">
      <dgm:prSet/>
      <dgm:spPr/>
      <dgm:t>
        <a:bodyPr/>
        <a:lstStyle/>
        <a:p>
          <a:endParaRPr lang="nl-BE"/>
        </a:p>
      </dgm:t>
    </dgm:pt>
    <dgm:pt modelId="{F26E42F2-5157-4257-9A9F-6FAC272418DD}">
      <dgm:prSet phldrT="[Tekst]"/>
      <dgm:spPr/>
      <dgm:t>
        <a:bodyPr/>
        <a:lstStyle/>
        <a:p>
          <a:r>
            <a:rPr lang="nl-BE" dirty="0"/>
            <a:t>Bijsturing</a:t>
          </a:r>
        </a:p>
      </dgm:t>
    </dgm:pt>
    <dgm:pt modelId="{7A75C741-342F-4311-84DB-9CE9E4C83C06}" type="parTrans" cxnId="{C3421D46-3242-4944-8B6F-B97CDBB9B415}">
      <dgm:prSet/>
      <dgm:spPr/>
      <dgm:t>
        <a:bodyPr/>
        <a:lstStyle/>
        <a:p>
          <a:endParaRPr lang="nl-BE"/>
        </a:p>
      </dgm:t>
    </dgm:pt>
    <dgm:pt modelId="{F3090CE1-CE97-499A-A8F7-CC6089B86B85}" type="sibTrans" cxnId="{C3421D46-3242-4944-8B6F-B97CDBB9B415}">
      <dgm:prSet/>
      <dgm:spPr/>
      <dgm:t>
        <a:bodyPr/>
        <a:lstStyle/>
        <a:p>
          <a:endParaRPr lang="nl-BE"/>
        </a:p>
      </dgm:t>
    </dgm:pt>
    <dgm:pt modelId="{8C26AF3E-5227-42EC-AF89-75389C1AE83F}" type="pres">
      <dgm:prSet presAssocID="{90B57103-57FE-462F-A082-ECCCF0D5691F}" presName="compositeShape" presStyleCnt="0">
        <dgm:presLayoutVars>
          <dgm:chMax val="7"/>
          <dgm:dir/>
          <dgm:resizeHandles val="exact"/>
        </dgm:presLayoutVars>
      </dgm:prSet>
      <dgm:spPr/>
    </dgm:pt>
    <dgm:pt modelId="{A27308AC-37D2-4FAF-A052-34D6187D5593}" type="pres">
      <dgm:prSet presAssocID="{90B57103-57FE-462F-A082-ECCCF0D5691F}" presName="wedge1" presStyleLbl="node1" presStyleIdx="0" presStyleCnt="4"/>
      <dgm:spPr/>
    </dgm:pt>
    <dgm:pt modelId="{F916ABB0-FEE0-496E-B8B9-52B2238654CE}" type="pres">
      <dgm:prSet presAssocID="{90B57103-57FE-462F-A082-ECCCF0D5691F}" presName="dummy1a" presStyleCnt="0"/>
      <dgm:spPr/>
    </dgm:pt>
    <dgm:pt modelId="{4422A0A8-4E1A-42D9-9C16-A94A46518E42}" type="pres">
      <dgm:prSet presAssocID="{90B57103-57FE-462F-A082-ECCCF0D5691F}" presName="dummy1b" presStyleCnt="0"/>
      <dgm:spPr/>
    </dgm:pt>
    <dgm:pt modelId="{6E6C6BA3-6878-4664-B465-0797C6F2262D}" type="pres">
      <dgm:prSet presAssocID="{90B57103-57FE-462F-A082-ECCCF0D5691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FD146DC-F71B-43E8-8A7B-8E292245B745}" type="pres">
      <dgm:prSet presAssocID="{90B57103-57FE-462F-A082-ECCCF0D5691F}" presName="wedge2" presStyleLbl="node1" presStyleIdx="1" presStyleCnt="4"/>
      <dgm:spPr/>
    </dgm:pt>
    <dgm:pt modelId="{7180783D-165C-432B-941C-6E972F45A8BD}" type="pres">
      <dgm:prSet presAssocID="{90B57103-57FE-462F-A082-ECCCF0D5691F}" presName="dummy2a" presStyleCnt="0"/>
      <dgm:spPr/>
    </dgm:pt>
    <dgm:pt modelId="{2FF5C395-9981-47A8-B516-3B483F9E7E11}" type="pres">
      <dgm:prSet presAssocID="{90B57103-57FE-462F-A082-ECCCF0D5691F}" presName="dummy2b" presStyleCnt="0"/>
      <dgm:spPr/>
    </dgm:pt>
    <dgm:pt modelId="{10CC329B-F2A5-4875-8844-734A6367EB5A}" type="pres">
      <dgm:prSet presAssocID="{90B57103-57FE-462F-A082-ECCCF0D5691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8FCA67-3315-4B3A-A575-39F0FC64772E}" type="pres">
      <dgm:prSet presAssocID="{90B57103-57FE-462F-A082-ECCCF0D5691F}" presName="wedge3" presStyleLbl="node1" presStyleIdx="2" presStyleCnt="4"/>
      <dgm:spPr/>
    </dgm:pt>
    <dgm:pt modelId="{E69C5541-3793-4C63-8421-F9876D99DA92}" type="pres">
      <dgm:prSet presAssocID="{90B57103-57FE-462F-A082-ECCCF0D5691F}" presName="dummy3a" presStyleCnt="0"/>
      <dgm:spPr/>
    </dgm:pt>
    <dgm:pt modelId="{829EC1A7-1944-4269-9F30-AE5160132813}" type="pres">
      <dgm:prSet presAssocID="{90B57103-57FE-462F-A082-ECCCF0D5691F}" presName="dummy3b" presStyleCnt="0"/>
      <dgm:spPr/>
    </dgm:pt>
    <dgm:pt modelId="{054A9B60-D14A-44BB-8E96-239A40952924}" type="pres">
      <dgm:prSet presAssocID="{90B57103-57FE-462F-A082-ECCCF0D5691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6D0A71-E5A4-46B0-9CD4-0489ABF5D2D6}" type="pres">
      <dgm:prSet presAssocID="{90B57103-57FE-462F-A082-ECCCF0D5691F}" presName="wedge4" presStyleLbl="node1" presStyleIdx="3" presStyleCnt="4"/>
      <dgm:spPr/>
    </dgm:pt>
    <dgm:pt modelId="{BF869686-E9A5-459A-867C-5F05E1961CC9}" type="pres">
      <dgm:prSet presAssocID="{90B57103-57FE-462F-A082-ECCCF0D5691F}" presName="dummy4a" presStyleCnt="0"/>
      <dgm:spPr/>
    </dgm:pt>
    <dgm:pt modelId="{0CA65DC5-7924-4F22-BB39-A3E4F7DBE9DF}" type="pres">
      <dgm:prSet presAssocID="{90B57103-57FE-462F-A082-ECCCF0D5691F}" presName="dummy4b" presStyleCnt="0"/>
      <dgm:spPr/>
    </dgm:pt>
    <dgm:pt modelId="{48B02619-9E0D-427D-9742-C1CFD1E16F5E}" type="pres">
      <dgm:prSet presAssocID="{90B57103-57FE-462F-A082-ECCCF0D5691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1CD6CB8-CE19-4947-96C7-F66E57D83585}" type="pres">
      <dgm:prSet presAssocID="{FE30AC8A-85D3-417A-958B-27F962CBE3ED}" presName="arrowWedge1" presStyleLbl="fgSibTrans2D1" presStyleIdx="0" presStyleCnt="4"/>
      <dgm:spPr/>
    </dgm:pt>
    <dgm:pt modelId="{9A3E9BB0-1D11-4EFF-96A8-66CFA095245E}" type="pres">
      <dgm:prSet presAssocID="{0F927832-F6CD-4618-A51D-BEB7DFBBC687}" presName="arrowWedge2" presStyleLbl="fgSibTrans2D1" presStyleIdx="1" presStyleCnt="4"/>
      <dgm:spPr/>
    </dgm:pt>
    <dgm:pt modelId="{2EF3D45B-6CAE-4480-94D0-FEA92FDBE56B}" type="pres">
      <dgm:prSet presAssocID="{7B56352E-745D-4B46-AAE3-2DA196F21A66}" presName="arrowWedge3" presStyleLbl="fgSibTrans2D1" presStyleIdx="2" presStyleCnt="4"/>
      <dgm:spPr/>
    </dgm:pt>
    <dgm:pt modelId="{4BB43A6F-1389-490E-9F3B-DF132D7E088B}" type="pres">
      <dgm:prSet presAssocID="{F3090CE1-CE97-499A-A8F7-CC6089B86B85}" presName="arrowWedge4" presStyleLbl="fgSibTrans2D1" presStyleIdx="3" presStyleCnt="4"/>
      <dgm:spPr/>
    </dgm:pt>
  </dgm:ptLst>
  <dgm:cxnLst>
    <dgm:cxn modelId="{9EFE9510-7FA6-42AB-A9CF-0E34CFF50780}" type="presOf" srcId="{E01EF0CB-D666-4801-9FC3-38889132E7EF}" destId="{10CC329B-F2A5-4875-8844-734A6367EB5A}" srcOrd="1" destOrd="0" presId="urn:microsoft.com/office/officeart/2005/8/layout/cycle8"/>
    <dgm:cxn modelId="{8650C72E-5E46-48B8-B639-E72741E239F3}" srcId="{90B57103-57FE-462F-A082-ECCCF0D5691F}" destId="{67518473-A835-48EE-8A9F-8524BC7B4771}" srcOrd="0" destOrd="0" parTransId="{DC6661F8-DA5D-4CC5-9276-828720E05787}" sibTransId="{FE30AC8A-85D3-417A-958B-27F962CBE3ED}"/>
    <dgm:cxn modelId="{C3421D46-3242-4944-8B6F-B97CDBB9B415}" srcId="{90B57103-57FE-462F-A082-ECCCF0D5691F}" destId="{F26E42F2-5157-4257-9A9F-6FAC272418DD}" srcOrd="3" destOrd="0" parTransId="{7A75C741-342F-4311-84DB-9CE9E4C83C06}" sibTransId="{F3090CE1-CE97-499A-A8F7-CC6089B86B85}"/>
    <dgm:cxn modelId="{AED41878-715F-43D5-979A-F17DEDB1537A}" type="presOf" srcId="{F26E42F2-5157-4257-9A9F-6FAC272418DD}" destId="{48B02619-9E0D-427D-9742-C1CFD1E16F5E}" srcOrd="1" destOrd="0" presId="urn:microsoft.com/office/officeart/2005/8/layout/cycle8"/>
    <dgm:cxn modelId="{1847A159-D80D-4F64-9B3C-2A68525D12AD}" type="presOf" srcId="{E473E103-C0AA-425E-8BDD-4BF0E4ABD8A6}" destId="{1D8FCA67-3315-4B3A-A575-39F0FC64772E}" srcOrd="0" destOrd="0" presId="urn:microsoft.com/office/officeart/2005/8/layout/cycle8"/>
    <dgm:cxn modelId="{8069105A-21B5-493A-BCF6-FF286CEC137F}" srcId="{90B57103-57FE-462F-A082-ECCCF0D5691F}" destId="{E01EF0CB-D666-4801-9FC3-38889132E7EF}" srcOrd="1" destOrd="0" parTransId="{EE6ED761-38A8-4954-A050-17A7D96243FE}" sibTransId="{0F927832-F6CD-4618-A51D-BEB7DFBBC687}"/>
    <dgm:cxn modelId="{45930B8C-921A-48A3-9F2A-26BBF75208AA}" type="presOf" srcId="{F26E42F2-5157-4257-9A9F-6FAC272418DD}" destId="{BB6D0A71-E5A4-46B0-9CD4-0489ABF5D2D6}" srcOrd="0" destOrd="0" presId="urn:microsoft.com/office/officeart/2005/8/layout/cycle8"/>
    <dgm:cxn modelId="{8EB3BB95-36E1-44D9-9BBE-918835D2C73B}" type="presOf" srcId="{E473E103-C0AA-425E-8BDD-4BF0E4ABD8A6}" destId="{054A9B60-D14A-44BB-8E96-239A40952924}" srcOrd="1" destOrd="0" presId="urn:microsoft.com/office/officeart/2005/8/layout/cycle8"/>
    <dgm:cxn modelId="{A273C7C0-BEAE-4F57-87EE-3A72B2527E78}" type="presOf" srcId="{E01EF0CB-D666-4801-9FC3-38889132E7EF}" destId="{1FD146DC-F71B-43E8-8A7B-8E292245B745}" srcOrd="0" destOrd="0" presId="urn:microsoft.com/office/officeart/2005/8/layout/cycle8"/>
    <dgm:cxn modelId="{25175AC8-5402-4DF3-B150-C9A573312837}" type="presOf" srcId="{90B57103-57FE-462F-A082-ECCCF0D5691F}" destId="{8C26AF3E-5227-42EC-AF89-75389C1AE83F}" srcOrd="0" destOrd="0" presId="urn:microsoft.com/office/officeart/2005/8/layout/cycle8"/>
    <dgm:cxn modelId="{E7C9F5E0-4BBB-481D-A74B-62BB9EDAAF57}" srcId="{90B57103-57FE-462F-A082-ECCCF0D5691F}" destId="{E473E103-C0AA-425E-8BDD-4BF0E4ABD8A6}" srcOrd="2" destOrd="0" parTransId="{A317DBAE-8F9C-4CF1-9108-8C0C3C7C5F7A}" sibTransId="{7B56352E-745D-4B46-AAE3-2DA196F21A66}"/>
    <dgm:cxn modelId="{C95571F3-882E-47C7-BD3C-A4C9EC5FBDD2}" type="presOf" srcId="{67518473-A835-48EE-8A9F-8524BC7B4771}" destId="{A27308AC-37D2-4FAF-A052-34D6187D5593}" srcOrd="0" destOrd="0" presId="urn:microsoft.com/office/officeart/2005/8/layout/cycle8"/>
    <dgm:cxn modelId="{A8BACAF7-10B5-4E2C-B29C-D9D5464A0C01}" type="presOf" srcId="{67518473-A835-48EE-8A9F-8524BC7B4771}" destId="{6E6C6BA3-6878-4664-B465-0797C6F2262D}" srcOrd="1" destOrd="0" presId="urn:microsoft.com/office/officeart/2005/8/layout/cycle8"/>
    <dgm:cxn modelId="{FB32A960-8C16-464B-9655-C693F30636D7}" type="presParOf" srcId="{8C26AF3E-5227-42EC-AF89-75389C1AE83F}" destId="{A27308AC-37D2-4FAF-A052-34D6187D5593}" srcOrd="0" destOrd="0" presId="urn:microsoft.com/office/officeart/2005/8/layout/cycle8"/>
    <dgm:cxn modelId="{3CDADBED-2152-4EF6-9E26-E89190939401}" type="presParOf" srcId="{8C26AF3E-5227-42EC-AF89-75389C1AE83F}" destId="{F916ABB0-FEE0-496E-B8B9-52B2238654CE}" srcOrd="1" destOrd="0" presId="urn:microsoft.com/office/officeart/2005/8/layout/cycle8"/>
    <dgm:cxn modelId="{59DC27CE-228A-4BA9-AFE6-FD22924C975C}" type="presParOf" srcId="{8C26AF3E-5227-42EC-AF89-75389C1AE83F}" destId="{4422A0A8-4E1A-42D9-9C16-A94A46518E42}" srcOrd="2" destOrd="0" presId="urn:microsoft.com/office/officeart/2005/8/layout/cycle8"/>
    <dgm:cxn modelId="{0EA5618F-1D00-4A51-8A46-E3AC0475680B}" type="presParOf" srcId="{8C26AF3E-5227-42EC-AF89-75389C1AE83F}" destId="{6E6C6BA3-6878-4664-B465-0797C6F2262D}" srcOrd="3" destOrd="0" presId="urn:microsoft.com/office/officeart/2005/8/layout/cycle8"/>
    <dgm:cxn modelId="{FE0E7618-0AAF-4A76-86B5-CAA646C2FEC4}" type="presParOf" srcId="{8C26AF3E-5227-42EC-AF89-75389C1AE83F}" destId="{1FD146DC-F71B-43E8-8A7B-8E292245B745}" srcOrd="4" destOrd="0" presId="urn:microsoft.com/office/officeart/2005/8/layout/cycle8"/>
    <dgm:cxn modelId="{02922898-2C76-4D83-9372-F23211D911AC}" type="presParOf" srcId="{8C26AF3E-5227-42EC-AF89-75389C1AE83F}" destId="{7180783D-165C-432B-941C-6E972F45A8BD}" srcOrd="5" destOrd="0" presId="urn:microsoft.com/office/officeart/2005/8/layout/cycle8"/>
    <dgm:cxn modelId="{B4F15944-0AEA-486F-9367-CDD5BBEBED1E}" type="presParOf" srcId="{8C26AF3E-5227-42EC-AF89-75389C1AE83F}" destId="{2FF5C395-9981-47A8-B516-3B483F9E7E11}" srcOrd="6" destOrd="0" presId="urn:microsoft.com/office/officeart/2005/8/layout/cycle8"/>
    <dgm:cxn modelId="{7D61FE5E-5DAE-4598-8961-545102F65905}" type="presParOf" srcId="{8C26AF3E-5227-42EC-AF89-75389C1AE83F}" destId="{10CC329B-F2A5-4875-8844-734A6367EB5A}" srcOrd="7" destOrd="0" presId="urn:microsoft.com/office/officeart/2005/8/layout/cycle8"/>
    <dgm:cxn modelId="{4DB2BAF3-65DB-4460-B798-7409570C4B02}" type="presParOf" srcId="{8C26AF3E-5227-42EC-AF89-75389C1AE83F}" destId="{1D8FCA67-3315-4B3A-A575-39F0FC64772E}" srcOrd="8" destOrd="0" presId="urn:microsoft.com/office/officeart/2005/8/layout/cycle8"/>
    <dgm:cxn modelId="{D8908D67-D6F3-4447-B88E-D96E87941B3E}" type="presParOf" srcId="{8C26AF3E-5227-42EC-AF89-75389C1AE83F}" destId="{E69C5541-3793-4C63-8421-F9876D99DA92}" srcOrd="9" destOrd="0" presId="urn:microsoft.com/office/officeart/2005/8/layout/cycle8"/>
    <dgm:cxn modelId="{E7415419-742A-4221-BC21-960C68026865}" type="presParOf" srcId="{8C26AF3E-5227-42EC-AF89-75389C1AE83F}" destId="{829EC1A7-1944-4269-9F30-AE5160132813}" srcOrd="10" destOrd="0" presId="urn:microsoft.com/office/officeart/2005/8/layout/cycle8"/>
    <dgm:cxn modelId="{523AEF58-FAB1-4203-97C1-3357CFBE29DD}" type="presParOf" srcId="{8C26AF3E-5227-42EC-AF89-75389C1AE83F}" destId="{054A9B60-D14A-44BB-8E96-239A40952924}" srcOrd="11" destOrd="0" presId="urn:microsoft.com/office/officeart/2005/8/layout/cycle8"/>
    <dgm:cxn modelId="{A4E96F60-55D3-48C7-B5E2-82B4719778BC}" type="presParOf" srcId="{8C26AF3E-5227-42EC-AF89-75389C1AE83F}" destId="{BB6D0A71-E5A4-46B0-9CD4-0489ABF5D2D6}" srcOrd="12" destOrd="0" presId="urn:microsoft.com/office/officeart/2005/8/layout/cycle8"/>
    <dgm:cxn modelId="{1291C054-1FCB-4F08-8DD8-626F7FE882AF}" type="presParOf" srcId="{8C26AF3E-5227-42EC-AF89-75389C1AE83F}" destId="{BF869686-E9A5-459A-867C-5F05E1961CC9}" srcOrd="13" destOrd="0" presId="urn:microsoft.com/office/officeart/2005/8/layout/cycle8"/>
    <dgm:cxn modelId="{5974128F-E7B0-4EFB-A5D8-917574C78519}" type="presParOf" srcId="{8C26AF3E-5227-42EC-AF89-75389C1AE83F}" destId="{0CA65DC5-7924-4F22-BB39-A3E4F7DBE9DF}" srcOrd="14" destOrd="0" presId="urn:microsoft.com/office/officeart/2005/8/layout/cycle8"/>
    <dgm:cxn modelId="{EC3AF6DC-3C00-48C2-B3CB-C6F4F2B93A30}" type="presParOf" srcId="{8C26AF3E-5227-42EC-AF89-75389C1AE83F}" destId="{48B02619-9E0D-427D-9742-C1CFD1E16F5E}" srcOrd="15" destOrd="0" presId="urn:microsoft.com/office/officeart/2005/8/layout/cycle8"/>
    <dgm:cxn modelId="{5B9B9604-5BA2-43D0-A686-C7A34FF9D7A6}" type="presParOf" srcId="{8C26AF3E-5227-42EC-AF89-75389C1AE83F}" destId="{01CD6CB8-CE19-4947-96C7-F66E57D83585}" srcOrd="16" destOrd="0" presId="urn:microsoft.com/office/officeart/2005/8/layout/cycle8"/>
    <dgm:cxn modelId="{52A15869-EDA5-4F3C-9961-177AE097B068}" type="presParOf" srcId="{8C26AF3E-5227-42EC-AF89-75389C1AE83F}" destId="{9A3E9BB0-1D11-4EFF-96A8-66CFA095245E}" srcOrd="17" destOrd="0" presId="urn:microsoft.com/office/officeart/2005/8/layout/cycle8"/>
    <dgm:cxn modelId="{BA7A3EC5-C7AB-4F8D-BCFC-C62860F46286}" type="presParOf" srcId="{8C26AF3E-5227-42EC-AF89-75389C1AE83F}" destId="{2EF3D45B-6CAE-4480-94D0-FEA92FDBE56B}" srcOrd="18" destOrd="0" presId="urn:microsoft.com/office/officeart/2005/8/layout/cycle8"/>
    <dgm:cxn modelId="{60868494-CC00-49F6-ACB3-941A9677DFF4}" type="presParOf" srcId="{8C26AF3E-5227-42EC-AF89-75389C1AE83F}" destId="{4BB43A6F-1389-490E-9F3B-DF132D7E088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99EC2-1E56-4F0B-81EF-A8B10DF5E70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8C69F88-3F97-4AF9-9F80-A754DC1D16CA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aanpassing</a:t>
          </a:r>
        </a:p>
      </dgm:t>
    </dgm:pt>
    <dgm:pt modelId="{EB789D2A-C88C-42F8-A2D2-C737A7C15526}" type="parTrans" cxnId="{F4349E0F-FE76-437A-95D4-C9090A63DAE0}">
      <dgm:prSet/>
      <dgm:spPr/>
      <dgm:t>
        <a:bodyPr/>
        <a:lstStyle/>
        <a:p>
          <a:endParaRPr lang="nl-BE"/>
        </a:p>
      </dgm:t>
    </dgm:pt>
    <dgm:pt modelId="{65983C18-0048-4481-8B62-987FA4AF499B}" type="sibTrans" cxnId="{F4349E0F-FE76-437A-95D4-C9090A63DAE0}">
      <dgm:prSet/>
      <dgm:spPr/>
      <dgm:t>
        <a:bodyPr/>
        <a:lstStyle/>
        <a:p>
          <a:endParaRPr lang="nl-BE"/>
        </a:p>
      </dgm:t>
    </dgm:pt>
    <dgm:pt modelId="{B5279426-7384-4116-8C85-3D8F528AFE39}">
      <dgm:prSet phldrT="[Tekst]"/>
      <dgm:spPr>
        <a:solidFill>
          <a:srgbClr val="92D050"/>
        </a:solidFill>
      </dgm:spPr>
      <dgm:t>
        <a:bodyPr/>
        <a:lstStyle/>
        <a:p>
          <a:r>
            <a:rPr lang="nl-BE" dirty="0"/>
            <a:t>Goedkeuring aanpassing meerjarenplan</a:t>
          </a:r>
        </a:p>
      </dgm:t>
    </dgm:pt>
    <dgm:pt modelId="{DC327563-D6E6-4359-B558-A288A2517AE2}" type="parTrans" cxnId="{2CB1D034-292E-434C-BA4D-B06ACB0C6F65}">
      <dgm:prSet/>
      <dgm:spPr/>
      <dgm:t>
        <a:bodyPr/>
        <a:lstStyle/>
        <a:p>
          <a:endParaRPr lang="nl-BE"/>
        </a:p>
      </dgm:t>
    </dgm:pt>
    <dgm:pt modelId="{31787EDF-C039-4570-A6B7-2EA53CD9AA9B}" type="sibTrans" cxnId="{2CB1D034-292E-434C-BA4D-B06ACB0C6F65}">
      <dgm:prSet/>
      <dgm:spPr/>
      <dgm:t>
        <a:bodyPr/>
        <a:lstStyle/>
        <a:p>
          <a:endParaRPr lang="nl-BE"/>
        </a:p>
      </dgm:t>
    </dgm:pt>
    <dgm:pt modelId="{FF39345C-D9D5-4AE9-A5C5-CBEC8BC96D01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jaarrekening</a:t>
          </a:r>
        </a:p>
      </dgm:t>
    </dgm:pt>
    <dgm:pt modelId="{F4718573-1DC3-4378-8815-86351878093E}" type="parTrans" cxnId="{BD28A61F-6C9E-4656-A864-86DED927C2BC}">
      <dgm:prSet/>
      <dgm:spPr/>
      <dgm:t>
        <a:bodyPr/>
        <a:lstStyle/>
        <a:p>
          <a:endParaRPr lang="nl-BE"/>
        </a:p>
      </dgm:t>
    </dgm:pt>
    <dgm:pt modelId="{D64CAB92-3A07-47A5-85FC-6D59DAB97035}" type="sibTrans" cxnId="{BD28A61F-6C9E-4656-A864-86DED927C2BC}">
      <dgm:prSet/>
      <dgm:spPr/>
      <dgm:t>
        <a:bodyPr/>
        <a:lstStyle/>
        <a:p>
          <a:endParaRPr lang="nl-BE"/>
        </a:p>
      </dgm:t>
    </dgm:pt>
    <dgm:pt modelId="{C8616942-8A44-4837-9E52-E6D465B29820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meerjarenplan</a:t>
          </a:r>
        </a:p>
      </dgm:t>
    </dgm:pt>
    <dgm:pt modelId="{ADF4CE19-A1DD-4559-A1AD-4B6D43C4B5BA}" type="parTrans" cxnId="{6188F796-0D3C-488B-879F-49499FB1C6F7}">
      <dgm:prSet/>
      <dgm:spPr/>
      <dgm:t>
        <a:bodyPr/>
        <a:lstStyle/>
        <a:p>
          <a:endParaRPr lang="nl-BE"/>
        </a:p>
      </dgm:t>
    </dgm:pt>
    <dgm:pt modelId="{FCF84A8E-477F-4A4E-9C0D-5F9861B99CF1}" type="sibTrans" cxnId="{6188F796-0D3C-488B-879F-49499FB1C6F7}">
      <dgm:prSet/>
      <dgm:spPr/>
      <dgm:t>
        <a:bodyPr/>
        <a:lstStyle/>
        <a:p>
          <a:endParaRPr lang="nl-BE"/>
        </a:p>
      </dgm:t>
    </dgm:pt>
    <dgm:pt modelId="{F8413DCF-26DA-4FEB-A944-6C42F223CD1E}">
      <dgm:prSet phldrT="[Tekst]"/>
      <dgm:spPr>
        <a:solidFill>
          <a:srgbClr val="92D050"/>
        </a:solidFill>
        <a:ln cap="flat">
          <a:solidFill>
            <a:schemeClr val="bg1"/>
          </a:solidFill>
          <a:miter lim="800000"/>
        </a:ln>
      </dgm:spPr>
      <dgm:t>
        <a:bodyPr/>
        <a:lstStyle/>
        <a:p>
          <a:r>
            <a:rPr lang="nl-BE" dirty="0"/>
            <a:t>Goedkeuring  meerjarenplan</a:t>
          </a:r>
        </a:p>
      </dgm:t>
    </dgm:pt>
    <dgm:pt modelId="{572E89B0-BD28-406A-9A06-670C5FCE7B0B}" type="parTrans" cxnId="{41A902EA-68F0-4FD4-9D47-F4C1B4F850D1}">
      <dgm:prSet/>
      <dgm:spPr/>
      <dgm:t>
        <a:bodyPr/>
        <a:lstStyle/>
        <a:p>
          <a:endParaRPr lang="nl-BE"/>
        </a:p>
      </dgm:t>
    </dgm:pt>
    <dgm:pt modelId="{36E91D1F-DDDC-4B3D-99BF-38B39F95A720}" type="sibTrans" cxnId="{41A902EA-68F0-4FD4-9D47-F4C1B4F850D1}">
      <dgm:prSet/>
      <dgm:spPr/>
      <dgm:t>
        <a:bodyPr/>
        <a:lstStyle/>
        <a:p>
          <a:endParaRPr lang="nl-BE"/>
        </a:p>
      </dgm:t>
    </dgm:pt>
    <dgm:pt modelId="{4C9C15BC-264E-4A80-B688-48D25544A60F}">
      <dgm:prSet phldrT="[Tekst]"/>
      <dgm:spPr>
        <a:solidFill>
          <a:srgbClr val="92D050"/>
        </a:solidFill>
      </dgm:spPr>
      <dgm:t>
        <a:bodyPr/>
        <a:lstStyle/>
        <a:p>
          <a:r>
            <a:rPr lang="nl-BE" dirty="0"/>
            <a:t>Vaststelling jaarrekening</a:t>
          </a:r>
        </a:p>
      </dgm:t>
    </dgm:pt>
    <dgm:pt modelId="{56CA8B99-0332-4887-9D32-01CCE3842244}" type="parTrans" cxnId="{2E69A300-65BB-4CCC-8A55-F968A2FD89F1}">
      <dgm:prSet/>
      <dgm:spPr/>
      <dgm:t>
        <a:bodyPr/>
        <a:lstStyle/>
        <a:p>
          <a:endParaRPr lang="nl-BE"/>
        </a:p>
      </dgm:t>
    </dgm:pt>
    <dgm:pt modelId="{5D3FAA19-3A1B-4B08-BE8C-F7D1956E2E1D}" type="sibTrans" cxnId="{2E69A300-65BB-4CCC-8A55-F968A2FD89F1}">
      <dgm:prSet/>
      <dgm:spPr/>
      <dgm:t>
        <a:bodyPr/>
        <a:lstStyle/>
        <a:p>
          <a:endParaRPr lang="nl-BE"/>
        </a:p>
      </dgm:t>
    </dgm:pt>
    <dgm:pt modelId="{96335601-3A81-4FE5-9C79-6EEBC8A58CC2}">
      <dgm:prSet phldrT="[Tekst]"/>
      <dgm:spPr>
        <a:solidFill>
          <a:srgbClr val="005276"/>
        </a:solidFill>
      </dgm:spPr>
      <dgm:t>
        <a:bodyPr/>
        <a:lstStyle/>
        <a:p>
          <a:r>
            <a:rPr lang="nl-BE" dirty="0"/>
            <a:t>Opmaak </a:t>
          </a:r>
          <a:r>
            <a:rPr lang="nl-BE" dirty="0" err="1"/>
            <a:t>doelstellingen-realisatienota</a:t>
          </a:r>
          <a:endParaRPr lang="nl-BE" dirty="0"/>
        </a:p>
      </dgm:t>
    </dgm:pt>
    <dgm:pt modelId="{BEC12E0B-F1F4-4292-8468-2999D2F14776}" type="parTrans" cxnId="{39673262-C8FC-4850-AE91-5EC17250B512}">
      <dgm:prSet/>
      <dgm:spPr/>
      <dgm:t>
        <a:bodyPr/>
        <a:lstStyle/>
        <a:p>
          <a:endParaRPr lang="nl-BE"/>
        </a:p>
      </dgm:t>
    </dgm:pt>
    <dgm:pt modelId="{9A4708C5-F3B4-4419-9111-073FE40F75A4}" type="sibTrans" cxnId="{39673262-C8FC-4850-AE91-5EC17250B512}">
      <dgm:prSet/>
      <dgm:spPr/>
      <dgm:t>
        <a:bodyPr/>
        <a:lstStyle/>
        <a:p>
          <a:endParaRPr lang="nl-BE"/>
        </a:p>
      </dgm:t>
    </dgm:pt>
    <dgm:pt modelId="{3799567E-CEFA-4D9E-8CE9-BA43B645E334}" type="pres">
      <dgm:prSet presAssocID="{46D99EC2-1E56-4F0B-81EF-A8B10DF5E702}" presName="cycle" presStyleCnt="0">
        <dgm:presLayoutVars>
          <dgm:dir/>
          <dgm:resizeHandles val="exact"/>
        </dgm:presLayoutVars>
      </dgm:prSet>
      <dgm:spPr/>
    </dgm:pt>
    <dgm:pt modelId="{7454D1F3-ECA9-437E-8301-0AF48A9527FF}" type="pres">
      <dgm:prSet presAssocID="{B8C69F88-3F97-4AF9-9F80-A754DC1D16CA}" presName="node" presStyleLbl="node1" presStyleIdx="0" presStyleCnt="7" custRadScaleRad="101844" custRadScaleInc="-261895">
        <dgm:presLayoutVars>
          <dgm:bulletEnabled val="1"/>
        </dgm:presLayoutVars>
      </dgm:prSet>
      <dgm:spPr/>
    </dgm:pt>
    <dgm:pt modelId="{68B8AE14-2669-4E59-A7F7-7113FA5BDD44}" type="pres">
      <dgm:prSet presAssocID="{B8C69F88-3F97-4AF9-9F80-A754DC1D16CA}" presName="spNode" presStyleCnt="0"/>
      <dgm:spPr/>
    </dgm:pt>
    <dgm:pt modelId="{53698A3D-52E2-4240-8BC1-C72DAC61A0AA}" type="pres">
      <dgm:prSet presAssocID="{65983C18-0048-4481-8B62-987FA4AF499B}" presName="sibTrans" presStyleLbl="sibTrans1D1" presStyleIdx="0" presStyleCnt="7"/>
      <dgm:spPr/>
    </dgm:pt>
    <dgm:pt modelId="{65C844C2-02F5-461F-8BB1-10247D7053A5}" type="pres">
      <dgm:prSet presAssocID="{B5279426-7384-4116-8C85-3D8F528AFE39}" presName="node" presStyleLbl="node1" presStyleIdx="1" presStyleCnt="7" custRadScaleRad="101040" custRadScaleInc="-296555">
        <dgm:presLayoutVars>
          <dgm:bulletEnabled val="1"/>
        </dgm:presLayoutVars>
      </dgm:prSet>
      <dgm:spPr/>
    </dgm:pt>
    <dgm:pt modelId="{3BF1C450-E887-495B-A0A0-3E57081A4B84}" type="pres">
      <dgm:prSet presAssocID="{B5279426-7384-4116-8C85-3D8F528AFE39}" presName="spNode" presStyleCnt="0"/>
      <dgm:spPr/>
    </dgm:pt>
    <dgm:pt modelId="{1C1A4349-914D-4237-9AB8-69A9DF2849C5}" type="pres">
      <dgm:prSet presAssocID="{31787EDF-C039-4570-A6B7-2EA53CD9AA9B}" presName="sibTrans" presStyleLbl="sibTrans1D1" presStyleIdx="1" presStyleCnt="7"/>
      <dgm:spPr/>
    </dgm:pt>
    <dgm:pt modelId="{76A0255E-3A1F-4341-B3D8-8C0FBAA5527D}" type="pres">
      <dgm:prSet presAssocID="{C8616942-8A44-4837-9E52-E6D465B29820}" presName="node" presStyleLbl="node1" presStyleIdx="2" presStyleCnt="7" custRadScaleRad="99148" custRadScaleInc="-314163">
        <dgm:presLayoutVars>
          <dgm:bulletEnabled val="1"/>
        </dgm:presLayoutVars>
      </dgm:prSet>
      <dgm:spPr/>
    </dgm:pt>
    <dgm:pt modelId="{3E82C523-4992-4936-873C-22F647BD471F}" type="pres">
      <dgm:prSet presAssocID="{C8616942-8A44-4837-9E52-E6D465B29820}" presName="spNode" presStyleCnt="0"/>
      <dgm:spPr/>
    </dgm:pt>
    <dgm:pt modelId="{3B313545-8D42-46E3-A2F4-E85B02E5F971}" type="pres">
      <dgm:prSet presAssocID="{FCF84A8E-477F-4A4E-9C0D-5F9861B99CF1}" presName="sibTrans" presStyleLbl="sibTrans1D1" presStyleIdx="2" presStyleCnt="7"/>
      <dgm:spPr/>
    </dgm:pt>
    <dgm:pt modelId="{FE56AEDD-E89F-4792-9102-AF00B54DB011}" type="pres">
      <dgm:prSet presAssocID="{F8413DCF-26DA-4FEB-A944-6C42F223CD1E}" presName="node" presStyleLbl="node1" presStyleIdx="3" presStyleCnt="7" custRadScaleRad="98304" custRadScaleInc="-404783">
        <dgm:presLayoutVars>
          <dgm:bulletEnabled val="1"/>
        </dgm:presLayoutVars>
      </dgm:prSet>
      <dgm:spPr/>
    </dgm:pt>
    <dgm:pt modelId="{499C4F4A-51FB-430A-81C4-76E21C403CC1}" type="pres">
      <dgm:prSet presAssocID="{F8413DCF-26DA-4FEB-A944-6C42F223CD1E}" presName="spNode" presStyleCnt="0"/>
      <dgm:spPr/>
    </dgm:pt>
    <dgm:pt modelId="{D99B2833-8CC5-4958-AA36-019406D7EF55}" type="pres">
      <dgm:prSet presAssocID="{36E91D1F-DDDC-4B3D-99BF-38B39F95A720}" presName="sibTrans" presStyleLbl="sibTrans1D1" presStyleIdx="3" presStyleCnt="7"/>
      <dgm:spPr/>
    </dgm:pt>
    <dgm:pt modelId="{EF0D4C61-FBC7-40E3-A528-C619BF18C4C7}" type="pres">
      <dgm:prSet presAssocID="{96335601-3A81-4FE5-9C79-6EEBC8A58CC2}" presName="node" presStyleLbl="node1" presStyleIdx="4" presStyleCnt="7" custRadScaleRad="92016" custRadScaleInc="-32618">
        <dgm:presLayoutVars>
          <dgm:bulletEnabled val="1"/>
        </dgm:presLayoutVars>
      </dgm:prSet>
      <dgm:spPr/>
    </dgm:pt>
    <dgm:pt modelId="{7D931B2F-84D3-4678-BF8C-F40FF8A7D0DF}" type="pres">
      <dgm:prSet presAssocID="{96335601-3A81-4FE5-9C79-6EEBC8A58CC2}" presName="spNode" presStyleCnt="0"/>
      <dgm:spPr/>
    </dgm:pt>
    <dgm:pt modelId="{FC1C6BB4-6402-48A6-BD24-1EAA75F18C3E}" type="pres">
      <dgm:prSet presAssocID="{9A4708C5-F3B4-4419-9111-073FE40F75A4}" presName="sibTrans" presStyleLbl="sibTrans1D1" presStyleIdx="4" presStyleCnt="7"/>
      <dgm:spPr/>
    </dgm:pt>
    <dgm:pt modelId="{3E086EE7-1DD7-4E29-88F5-E7ED96D16205}" type="pres">
      <dgm:prSet presAssocID="{FF39345C-D9D5-4AE9-A5C5-CBEC8BC96D01}" presName="node" presStyleLbl="node1" presStyleIdx="5" presStyleCnt="7" custRadScaleRad="97722" custRadScaleInc="-106152">
        <dgm:presLayoutVars>
          <dgm:bulletEnabled val="1"/>
        </dgm:presLayoutVars>
      </dgm:prSet>
      <dgm:spPr/>
    </dgm:pt>
    <dgm:pt modelId="{E20AA3EB-ADD9-4FD0-8F31-FE961AD125DE}" type="pres">
      <dgm:prSet presAssocID="{FF39345C-D9D5-4AE9-A5C5-CBEC8BC96D01}" presName="spNode" presStyleCnt="0"/>
      <dgm:spPr/>
    </dgm:pt>
    <dgm:pt modelId="{622D7954-D706-44FA-80B4-3FB1F3F94A70}" type="pres">
      <dgm:prSet presAssocID="{D64CAB92-3A07-47A5-85FC-6D59DAB97035}" presName="sibTrans" presStyleLbl="sibTrans1D1" presStyleIdx="5" presStyleCnt="7"/>
      <dgm:spPr/>
    </dgm:pt>
    <dgm:pt modelId="{95362DEA-1290-4472-AAFC-42D92956FCD0}" type="pres">
      <dgm:prSet presAssocID="{4C9C15BC-264E-4A80-B688-48D25544A60F}" presName="node" presStyleLbl="node1" presStyleIdx="6" presStyleCnt="7" custRadScaleRad="99063" custRadScaleInc="-189099">
        <dgm:presLayoutVars>
          <dgm:bulletEnabled val="1"/>
        </dgm:presLayoutVars>
      </dgm:prSet>
      <dgm:spPr/>
    </dgm:pt>
    <dgm:pt modelId="{2ACF21D3-9D65-420F-A4D6-7A2430287DFF}" type="pres">
      <dgm:prSet presAssocID="{4C9C15BC-264E-4A80-B688-48D25544A60F}" presName="spNode" presStyleCnt="0"/>
      <dgm:spPr/>
    </dgm:pt>
    <dgm:pt modelId="{495D069A-06ED-4C5D-B1E2-46410E55B25A}" type="pres">
      <dgm:prSet presAssocID="{5D3FAA19-3A1B-4B08-BE8C-F7D1956E2E1D}" presName="sibTrans" presStyleLbl="sibTrans1D1" presStyleIdx="6" presStyleCnt="7"/>
      <dgm:spPr/>
    </dgm:pt>
  </dgm:ptLst>
  <dgm:cxnLst>
    <dgm:cxn modelId="{2E69A300-65BB-4CCC-8A55-F968A2FD89F1}" srcId="{46D99EC2-1E56-4F0B-81EF-A8B10DF5E702}" destId="{4C9C15BC-264E-4A80-B688-48D25544A60F}" srcOrd="6" destOrd="0" parTransId="{56CA8B99-0332-4887-9D32-01CCE3842244}" sibTransId="{5D3FAA19-3A1B-4B08-BE8C-F7D1956E2E1D}"/>
    <dgm:cxn modelId="{4AA11102-C30B-44CA-836F-A7EF442562F6}" type="presOf" srcId="{F8413DCF-26DA-4FEB-A944-6C42F223CD1E}" destId="{FE56AEDD-E89F-4792-9102-AF00B54DB011}" srcOrd="0" destOrd="0" presId="urn:microsoft.com/office/officeart/2005/8/layout/cycle6"/>
    <dgm:cxn modelId="{30686703-7E2D-4738-887D-39358115E760}" type="presOf" srcId="{FCF84A8E-477F-4A4E-9C0D-5F9861B99CF1}" destId="{3B313545-8D42-46E3-A2F4-E85B02E5F971}" srcOrd="0" destOrd="0" presId="urn:microsoft.com/office/officeart/2005/8/layout/cycle6"/>
    <dgm:cxn modelId="{274E750B-0072-4867-B80A-D29FA2CBA416}" type="presOf" srcId="{B5279426-7384-4116-8C85-3D8F528AFE39}" destId="{65C844C2-02F5-461F-8BB1-10247D7053A5}" srcOrd="0" destOrd="0" presId="urn:microsoft.com/office/officeart/2005/8/layout/cycle6"/>
    <dgm:cxn modelId="{F4349E0F-FE76-437A-95D4-C9090A63DAE0}" srcId="{46D99EC2-1E56-4F0B-81EF-A8B10DF5E702}" destId="{B8C69F88-3F97-4AF9-9F80-A754DC1D16CA}" srcOrd="0" destOrd="0" parTransId="{EB789D2A-C88C-42F8-A2D2-C737A7C15526}" sibTransId="{65983C18-0048-4481-8B62-987FA4AF499B}"/>
    <dgm:cxn modelId="{BD28A61F-6C9E-4656-A864-86DED927C2BC}" srcId="{46D99EC2-1E56-4F0B-81EF-A8B10DF5E702}" destId="{FF39345C-D9D5-4AE9-A5C5-CBEC8BC96D01}" srcOrd="5" destOrd="0" parTransId="{F4718573-1DC3-4378-8815-86351878093E}" sibTransId="{D64CAB92-3A07-47A5-85FC-6D59DAB97035}"/>
    <dgm:cxn modelId="{B6550925-A913-4F0E-85D4-88EAEBC2C846}" type="presOf" srcId="{FF39345C-D9D5-4AE9-A5C5-CBEC8BC96D01}" destId="{3E086EE7-1DD7-4E29-88F5-E7ED96D16205}" srcOrd="0" destOrd="0" presId="urn:microsoft.com/office/officeart/2005/8/layout/cycle6"/>
    <dgm:cxn modelId="{0C1F4730-1CBD-4735-9020-9B3830BCE21A}" type="presOf" srcId="{C8616942-8A44-4837-9E52-E6D465B29820}" destId="{76A0255E-3A1F-4341-B3D8-8C0FBAA5527D}" srcOrd="0" destOrd="0" presId="urn:microsoft.com/office/officeart/2005/8/layout/cycle6"/>
    <dgm:cxn modelId="{2CB1D034-292E-434C-BA4D-B06ACB0C6F65}" srcId="{46D99EC2-1E56-4F0B-81EF-A8B10DF5E702}" destId="{B5279426-7384-4116-8C85-3D8F528AFE39}" srcOrd="1" destOrd="0" parTransId="{DC327563-D6E6-4359-B558-A288A2517AE2}" sibTransId="{31787EDF-C039-4570-A6B7-2EA53CD9AA9B}"/>
    <dgm:cxn modelId="{7EE84660-3E46-4F90-B963-39191B4E3FE4}" type="presOf" srcId="{46D99EC2-1E56-4F0B-81EF-A8B10DF5E702}" destId="{3799567E-CEFA-4D9E-8CE9-BA43B645E334}" srcOrd="0" destOrd="0" presId="urn:microsoft.com/office/officeart/2005/8/layout/cycle6"/>
    <dgm:cxn modelId="{39673262-C8FC-4850-AE91-5EC17250B512}" srcId="{46D99EC2-1E56-4F0B-81EF-A8B10DF5E702}" destId="{96335601-3A81-4FE5-9C79-6EEBC8A58CC2}" srcOrd="4" destOrd="0" parTransId="{BEC12E0B-F1F4-4292-8468-2999D2F14776}" sibTransId="{9A4708C5-F3B4-4419-9111-073FE40F75A4}"/>
    <dgm:cxn modelId="{D64BA943-1E66-41B5-BFAD-F74FA3FA60CC}" type="presOf" srcId="{9A4708C5-F3B4-4419-9111-073FE40F75A4}" destId="{FC1C6BB4-6402-48A6-BD24-1EAA75F18C3E}" srcOrd="0" destOrd="0" presId="urn:microsoft.com/office/officeart/2005/8/layout/cycle6"/>
    <dgm:cxn modelId="{7FE64C46-3138-4065-B292-A57B52C594D5}" type="presOf" srcId="{31787EDF-C039-4570-A6B7-2EA53CD9AA9B}" destId="{1C1A4349-914D-4237-9AB8-69A9DF2849C5}" srcOrd="0" destOrd="0" presId="urn:microsoft.com/office/officeart/2005/8/layout/cycle6"/>
    <dgm:cxn modelId="{D6E5C57E-5673-4480-92C5-3B46F56FD275}" type="presOf" srcId="{4C9C15BC-264E-4A80-B688-48D25544A60F}" destId="{95362DEA-1290-4472-AAFC-42D92956FCD0}" srcOrd="0" destOrd="0" presId="urn:microsoft.com/office/officeart/2005/8/layout/cycle6"/>
    <dgm:cxn modelId="{6188F796-0D3C-488B-879F-49499FB1C6F7}" srcId="{46D99EC2-1E56-4F0B-81EF-A8B10DF5E702}" destId="{C8616942-8A44-4837-9E52-E6D465B29820}" srcOrd="2" destOrd="0" parTransId="{ADF4CE19-A1DD-4559-A1AD-4B6D43C4B5BA}" sibTransId="{FCF84A8E-477F-4A4E-9C0D-5F9861B99CF1}"/>
    <dgm:cxn modelId="{07138C97-45A8-4E82-B722-CED26828C3E7}" type="presOf" srcId="{96335601-3A81-4FE5-9C79-6EEBC8A58CC2}" destId="{EF0D4C61-FBC7-40E3-A528-C619BF18C4C7}" srcOrd="0" destOrd="0" presId="urn:microsoft.com/office/officeart/2005/8/layout/cycle6"/>
    <dgm:cxn modelId="{3809FDA3-8A97-4647-84EC-859E3F151C88}" type="presOf" srcId="{65983C18-0048-4481-8B62-987FA4AF499B}" destId="{53698A3D-52E2-4240-8BC1-C72DAC61A0AA}" srcOrd="0" destOrd="0" presId="urn:microsoft.com/office/officeart/2005/8/layout/cycle6"/>
    <dgm:cxn modelId="{4E266BB7-BBE3-4C40-B274-E4C040FEFAC9}" type="presOf" srcId="{B8C69F88-3F97-4AF9-9F80-A754DC1D16CA}" destId="{7454D1F3-ECA9-437E-8301-0AF48A9527FF}" srcOrd="0" destOrd="0" presId="urn:microsoft.com/office/officeart/2005/8/layout/cycle6"/>
    <dgm:cxn modelId="{1A41D7C3-1709-4E3B-9C8A-12B3D11559BC}" type="presOf" srcId="{D64CAB92-3A07-47A5-85FC-6D59DAB97035}" destId="{622D7954-D706-44FA-80B4-3FB1F3F94A70}" srcOrd="0" destOrd="0" presId="urn:microsoft.com/office/officeart/2005/8/layout/cycle6"/>
    <dgm:cxn modelId="{BFC414DA-4CA7-4E85-B49E-1FD6EA164C6D}" type="presOf" srcId="{5D3FAA19-3A1B-4B08-BE8C-F7D1956E2E1D}" destId="{495D069A-06ED-4C5D-B1E2-46410E55B25A}" srcOrd="0" destOrd="0" presId="urn:microsoft.com/office/officeart/2005/8/layout/cycle6"/>
    <dgm:cxn modelId="{41A902EA-68F0-4FD4-9D47-F4C1B4F850D1}" srcId="{46D99EC2-1E56-4F0B-81EF-A8B10DF5E702}" destId="{F8413DCF-26DA-4FEB-A944-6C42F223CD1E}" srcOrd="3" destOrd="0" parTransId="{572E89B0-BD28-406A-9A06-670C5FCE7B0B}" sibTransId="{36E91D1F-DDDC-4B3D-99BF-38B39F95A720}"/>
    <dgm:cxn modelId="{75CD8BEE-07E9-4246-AD0D-5F37CA5FC662}" type="presOf" srcId="{36E91D1F-DDDC-4B3D-99BF-38B39F95A720}" destId="{D99B2833-8CC5-4958-AA36-019406D7EF55}" srcOrd="0" destOrd="0" presId="urn:microsoft.com/office/officeart/2005/8/layout/cycle6"/>
    <dgm:cxn modelId="{18E48A30-FF40-4CA9-8514-1D268E103464}" type="presParOf" srcId="{3799567E-CEFA-4D9E-8CE9-BA43B645E334}" destId="{7454D1F3-ECA9-437E-8301-0AF48A9527FF}" srcOrd="0" destOrd="0" presId="urn:microsoft.com/office/officeart/2005/8/layout/cycle6"/>
    <dgm:cxn modelId="{37491E48-053F-43B8-9BBF-9301308751E3}" type="presParOf" srcId="{3799567E-CEFA-4D9E-8CE9-BA43B645E334}" destId="{68B8AE14-2669-4E59-A7F7-7113FA5BDD44}" srcOrd="1" destOrd="0" presId="urn:microsoft.com/office/officeart/2005/8/layout/cycle6"/>
    <dgm:cxn modelId="{CE642A81-3481-4EA6-ACBF-778082211621}" type="presParOf" srcId="{3799567E-CEFA-4D9E-8CE9-BA43B645E334}" destId="{53698A3D-52E2-4240-8BC1-C72DAC61A0AA}" srcOrd="2" destOrd="0" presId="urn:microsoft.com/office/officeart/2005/8/layout/cycle6"/>
    <dgm:cxn modelId="{5D48AE4F-0EC7-4EEC-822A-D8670FB8CB73}" type="presParOf" srcId="{3799567E-CEFA-4D9E-8CE9-BA43B645E334}" destId="{65C844C2-02F5-461F-8BB1-10247D7053A5}" srcOrd="3" destOrd="0" presId="urn:microsoft.com/office/officeart/2005/8/layout/cycle6"/>
    <dgm:cxn modelId="{F7930680-9EAD-438C-9312-F3681D44A9E7}" type="presParOf" srcId="{3799567E-CEFA-4D9E-8CE9-BA43B645E334}" destId="{3BF1C450-E887-495B-A0A0-3E57081A4B84}" srcOrd="4" destOrd="0" presId="urn:microsoft.com/office/officeart/2005/8/layout/cycle6"/>
    <dgm:cxn modelId="{57DF66C7-0672-4A12-90FA-48D1541F507D}" type="presParOf" srcId="{3799567E-CEFA-4D9E-8CE9-BA43B645E334}" destId="{1C1A4349-914D-4237-9AB8-69A9DF2849C5}" srcOrd="5" destOrd="0" presId="urn:microsoft.com/office/officeart/2005/8/layout/cycle6"/>
    <dgm:cxn modelId="{3DBF243A-56FF-424C-8BEB-482787FEF2E9}" type="presParOf" srcId="{3799567E-CEFA-4D9E-8CE9-BA43B645E334}" destId="{76A0255E-3A1F-4341-B3D8-8C0FBAA5527D}" srcOrd="6" destOrd="0" presId="urn:microsoft.com/office/officeart/2005/8/layout/cycle6"/>
    <dgm:cxn modelId="{E5B138F6-483E-4AAD-B6D0-93DD76E824BC}" type="presParOf" srcId="{3799567E-CEFA-4D9E-8CE9-BA43B645E334}" destId="{3E82C523-4992-4936-873C-22F647BD471F}" srcOrd="7" destOrd="0" presId="urn:microsoft.com/office/officeart/2005/8/layout/cycle6"/>
    <dgm:cxn modelId="{6298FCB9-A28D-4DFD-AF1D-FD30CDA0734B}" type="presParOf" srcId="{3799567E-CEFA-4D9E-8CE9-BA43B645E334}" destId="{3B313545-8D42-46E3-A2F4-E85B02E5F971}" srcOrd="8" destOrd="0" presId="urn:microsoft.com/office/officeart/2005/8/layout/cycle6"/>
    <dgm:cxn modelId="{5543E176-07C2-419E-9B57-988CE5BC4C77}" type="presParOf" srcId="{3799567E-CEFA-4D9E-8CE9-BA43B645E334}" destId="{FE56AEDD-E89F-4792-9102-AF00B54DB011}" srcOrd="9" destOrd="0" presId="urn:microsoft.com/office/officeart/2005/8/layout/cycle6"/>
    <dgm:cxn modelId="{835555DD-CF78-454A-B277-31DAB2D5A1B9}" type="presParOf" srcId="{3799567E-CEFA-4D9E-8CE9-BA43B645E334}" destId="{499C4F4A-51FB-430A-81C4-76E21C403CC1}" srcOrd="10" destOrd="0" presId="urn:microsoft.com/office/officeart/2005/8/layout/cycle6"/>
    <dgm:cxn modelId="{11AE56B2-C83F-4045-9467-9354322A20B4}" type="presParOf" srcId="{3799567E-CEFA-4D9E-8CE9-BA43B645E334}" destId="{D99B2833-8CC5-4958-AA36-019406D7EF55}" srcOrd="11" destOrd="0" presId="urn:microsoft.com/office/officeart/2005/8/layout/cycle6"/>
    <dgm:cxn modelId="{BB75A8B8-E1BE-47F8-96F3-41F6DEA92EEE}" type="presParOf" srcId="{3799567E-CEFA-4D9E-8CE9-BA43B645E334}" destId="{EF0D4C61-FBC7-40E3-A528-C619BF18C4C7}" srcOrd="12" destOrd="0" presId="urn:microsoft.com/office/officeart/2005/8/layout/cycle6"/>
    <dgm:cxn modelId="{A4ABD37B-9EBA-4321-977F-73612BBCB721}" type="presParOf" srcId="{3799567E-CEFA-4D9E-8CE9-BA43B645E334}" destId="{7D931B2F-84D3-4678-BF8C-F40FF8A7D0DF}" srcOrd="13" destOrd="0" presId="urn:microsoft.com/office/officeart/2005/8/layout/cycle6"/>
    <dgm:cxn modelId="{2370E509-E588-4D9E-AFB0-B9AA8BFEEC63}" type="presParOf" srcId="{3799567E-CEFA-4D9E-8CE9-BA43B645E334}" destId="{FC1C6BB4-6402-48A6-BD24-1EAA75F18C3E}" srcOrd="14" destOrd="0" presId="urn:microsoft.com/office/officeart/2005/8/layout/cycle6"/>
    <dgm:cxn modelId="{0FAA63C7-89A5-4BF8-BF80-7D87E059F7B4}" type="presParOf" srcId="{3799567E-CEFA-4D9E-8CE9-BA43B645E334}" destId="{3E086EE7-1DD7-4E29-88F5-E7ED96D16205}" srcOrd="15" destOrd="0" presId="urn:microsoft.com/office/officeart/2005/8/layout/cycle6"/>
    <dgm:cxn modelId="{28BA7BC2-4240-4993-827A-4AE44FFD7563}" type="presParOf" srcId="{3799567E-CEFA-4D9E-8CE9-BA43B645E334}" destId="{E20AA3EB-ADD9-4FD0-8F31-FE961AD125DE}" srcOrd="16" destOrd="0" presId="urn:microsoft.com/office/officeart/2005/8/layout/cycle6"/>
    <dgm:cxn modelId="{3E295BC8-200A-40BA-8AD8-83EFF246CB8C}" type="presParOf" srcId="{3799567E-CEFA-4D9E-8CE9-BA43B645E334}" destId="{622D7954-D706-44FA-80B4-3FB1F3F94A70}" srcOrd="17" destOrd="0" presId="urn:microsoft.com/office/officeart/2005/8/layout/cycle6"/>
    <dgm:cxn modelId="{BEE67AB2-AA88-4C28-A7D6-5BC191CA6586}" type="presParOf" srcId="{3799567E-CEFA-4D9E-8CE9-BA43B645E334}" destId="{95362DEA-1290-4472-AAFC-42D92956FCD0}" srcOrd="18" destOrd="0" presId="urn:microsoft.com/office/officeart/2005/8/layout/cycle6"/>
    <dgm:cxn modelId="{74181B9E-971B-47C2-BF34-C26CD382054C}" type="presParOf" srcId="{3799567E-CEFA-4D9E-8CE9-BA43B645E334}" destId="{2ACF21D3-9D65-420F-A4D6-7A2430287DFF}" srcOrd="19" destOrd="0" presId="urn:microsoft.com/office/officeart/2005/8/layout/cycle6"/>
    <dgm:cxn modelId="{9308F93A-3225-4A2F-B613-8A279182EDC4}" type="presParOf" srcId="{3799567E-CEFA-4D9E-8CE9-BA43B645E334}" destId="{495D069A-06ED-4C5D-B1E2-46410E55B25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308AC-37D2-4FAF-A052-34D6187D5593}">
      <dsp:nvSpPr>
        <dsp:cNvPr id="0" name=""/>
        <dsp:cNvSpPr/>
      </dsp:nvSpPr>
      <dsp:spPr>
        <a:xfrm>
          <a:off x="1770337" y="433942"/>
          <a:ext cx="5760720" cy="576072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Planning</a:t>
          </a:r>
        </a:p>
      </dsp:txBody>
      <dsp:txXfrm>
        <a:off x="4828320" y="1627920"/>
        <a:ext cx="2125980" cy="1577340"/>
      </dsp:txXfrm>
    </dsp:sp>
    <dsp:sp modelId="{1FD146DC-F71B-43E8-8A7B-8E292245B745}">
      <dsp:nvSpPr>
        <dsp:cNvPr id="0" name=""/>
        <dsp:cNvSpPr/>
      </dsp:nvSpPr>
      <dsp:spPr>
        <a:xfrm>
          <a:off x="1770337" y="627337"/>
          <a:ext cx="5760720" cy="576072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Uitvoering</a:t>
          </a:r>
        </a:p>
      </dsp:txBody>
      <dsp:txXfrm>
        <a:off x="4828320" y="3616740"/>
        <a:ext cx="2125980" cy="1577340"/>
      </dsp:txXfrm>
    </dsp:sp>
    <dsp:sp modelId="{1D8FCA67-3315-4B3A-A575-39F0FC64772E}">
      <dsp:nvSpPr>
        <dsp:cNvPr id="0" name=""/>
        <dsp:cNvSpPr/>
      </dsp:nvSpPr>
      <dsp:spPr>
        <a:xfrm>
          <a:off x="1576942" y="627337"/>
          <a:ext cx="5760720" cy="576072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Evaluatie</a:t>
          </a:r>
        </a:p>
      </dsp:txBody>
      <dsp:txXfrm>
        <a:off x="2153699" y="3616740"/>
        <a:ext cx="2125980" cy="1577340"/>
      </dsp:txXfrm>
    </dsp:sp>
    <dsp:sp modelId="{BB6D0A71-E5A4-46B0-9CD4-0489ABF5D2D6}">
      <dsp:nvSpPr>
        <dsp:cNvPr id="0" name=""/>
        <dsp:cNvSpPr/>
      </dsp:nvSpPr>
      <dsp:spPr>
        <a:xfrm>
          <a:off x="1576942" y="433942"/>
          <a:ext cx="5760720" cy="576072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Bijsturing</a:t>
          </a:r>
        </a:p>
      </dsp:txBody>
      <dsp:txXfrm>
        <a:off x="2153699" y="1627920"/>
        <a:ext cx="2125980" cy="1577340"/>
      </dsp:txXfrm>
    </dsp:sp>
    <dsp:sp modelId="{01CD6CB8-CE19-4947-96C7-F66E57D83585}">
      <dsp:nvSpPr>
        <dsp:cNvPr id="0" name=""/>
        <dsp:cNvSpPr/>
      </dsp:nvSpPr>
      <dsp:spPr>
        <a:xfrm>
          <a:off x="1413721" y="77326"/>
          <a:ext cx="6473952" cy="647395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3E9BB0-1D11-4EFF-96A8-66CFA095245E}">
      <dsp:nvSpPr>
        <dsp:cNvPr id="0" name=""/>
        <dsp:cNvSpPr/>
      </dsp:nvSpPr>
      <dsp:spPr>
        <a:xfrm>
          <a:off x="1413721" y="270721"/>
          <a:ext cx="6473952" cy="647395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F3D45B-6CAE-4480-94D0-FEA92FDBE56B}">
      <dsp:nvSpPr>
        <dsp:cNvPr id="0" name=""/>
        <dsp:cNvSpPr/>
      </dsp:nvSpPr>
      <dsp:spPr>
        <a:xfrm>
          <a:off x="1220326" y="270721"/>
          <a:ext cx="6473952" cy="647395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B43A6F-1389-490E-9F3B-DF132D7E088B}">
      <dsp:nvSpPr>
        <dsp:cNvPr id="0" name=""/>
        <dsp:cNvSpPr/>
      </dsp:nvSpPr>
      <dsp:spPr>
        <a:xfrm>
          <a:off x="1220326" y="77326"/>
          <a:ext cx="6473952" cy="647395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4D1F3-ECA9-437E-8301-0AF48A9527FF}">
      <dsp:nvSpPr>
        <dsp:cNvPr id="0" name=""/>
        <dsp:cNvSpPr/>
      </dsp:nvSpPr>
      <dsp:spPr>
        <a:xfrm>
          <a:off x="1565250" y="851748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aanpassing</a:t>
          </a:r>
        </a:p>
      </dsp:txBody>
      <dsp:txXfrm>
        <a:off x="1617243" y="903741"/>
        <a:ext cx="1534611" cy="961102"/>
      </dsp:txXfrm>
    </dsp:sp>
    <dsp:sp modelId="{53698A3D-52E2-4240-8BC1-C72DAC61A0AA}">
      <dsp:nvSpPr>
        <dsp:cNvPr id="0" name=""/>
        <dsp:cNvSpPr/>
      </dsp:nvSpPr>
      <dsp:spPr>
        <a:xfrm>
          <a:off x="1310178" y="582286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1797620" y="266521"/>
              </a:moveTo>
              <a:arcTo wR="3043024" hR="3043024" stAng="14750479" swAng="7950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844C2-02F5-461F-8BB1-10247D7053A5}">
      <dsp:nvSpPr>
        <dsp:cNvPr id="0" name=""/>
        <dsp:cNvSpPr/>
      </dsp:nvSpPr>
      <dsp:spPr>
        <a:xfrm>
          <a:off x="3784392" y="0"/>
          <a:ext cx="1638597" cy="10650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Goedkeuring aanpassing meerjarenplan</a:t>
          </a:r>
        </a:p>
      </dsp:txBody>
      <dsp:txXfrm>
        <a:off x="3836385" y="51993"/>
        <a:ext cx="1534611" cy="961102"/>
      </dsp:txXfrm>
    </dsp:sp>
    <dsp:sp modelId="{1C1A4349-914D-4237-9AB8-69A9DF2849C5}">
      <dsp:nvSpPr>
        <dsp:cNvPr id="0" name=""/>
        <dsp:cNvSpPr/>
      </dsp:nvSpPr>
      <dsp:spPr>
        <a:xfrm>
          <a:off x="1434351" y="502961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3997368" y="153522"/>
              </a:moveTo>
              <a:arcTo wR="3043024" hR="3043024" stAng="17296641" swAng="1021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0255E-3A1F-4341-B3D8-8C0FBAA5527D}">
      <dsp:nvSpPr>
        <dsp:cNvPr id="0" name=""/>
        <dsp:cNvSpPr/>
      </dsp:nvSpPr>
      <dsp:spPr>
        <a:xfrm>
          <a:off x="6029755" y="1067763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meerjarenplan</a:t>
          </a:r>
        </a:p>
      </dsp:txBody>
      <dsp:txXfrm>
        <a:off x="6081748" y="1119756"/>
        <a:ext cx="1534611" cy="961102"/>
      </dsp:txXfrm>
    </dsp:sp>
    <dsp:sp modelId="{3B313545-8D42-46E3-A2F4-E85B02E5F971}">
      <dsp:nvSpPr>
        <dsp:cNvPr id="0" name=""/>
        <dsp:cNvSpPr/>
      </dsp:nvSpPr>
      <dsp:spPr>
        <a:xfrm>
          <a:off x="1452161" y="445475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5770462" y="1693552"/>
              </a:moveTo>
              <a:arcTo wR="3043024" hR="3043024" stAng="20020493" swAng="764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6AEDD-E89F-4792-9102-AF00B54DB011}">
      <dsp:nvSpPr>
        <dsp:cNvPr id="0" name=""/>
        <dsp:cNvSpPr/>
      </dsp:nvSpPr>
      <dsp:spPr>
        <a:xfrm>
          <a:off x="6732246" y="2780918"/>
          <a:ext cx="1638597" cy="10650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Goedkeuring  meerjarenplan</a:t>
          </a:r>
        </a:p>
      </dsp:txBody>
      <dsp:txXfrm>
        <a:off x="6784239" y="2832911"/>
        <a:ext cx="1534611" cy="961102"/>
      </dsp:txXfrm>
    </dsp:sp>
    <dsp:sp modelId="{D99B2833-8CC5-4958-AA36-019406D7EF55}">
      <dsp:nvSpPr>
        <dsp:cNvPr id="0" name=""/>
        <dsp:cNvSpPr/>
      </dsp:nvSpPr>
      <dsp:spPr>
        <a:xfrm>
          <a:off x="1508609" y="292505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6035920" y="3593083"/>
              </a:moveTo>
              <a:arcTo wR="3043024" hR="3043024" stAng="624845" swAng="48694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D4C61-FBC7-40E3-A528-C619BF18C4C7}">
      <dsp:nvSpPr>
        <dsp:cNvPr id="0" name=""/>
        <dsp:cNvSpPr/>
      </dsp:nvSpPr>
      <dsp:spPr>
        <a:xfrm>
          <a:off x="2789391" y="5676281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</a:t>
          </a:r>
          <a:r>
            <a:rPr lang="nl-BE" sz="1500" kern="1200" dirty="0" err="1"/>
            <a:t>doelstellingen-realisatienota</a:t>
          </a:r>
          <a:endParaRPr lang="nl-BE" sz="1500" kern="1200" dirty="0"/>
        </a:p>
      </dsp:txBody>
      <dsp:txXfrm>
        <a:off x="2841384" y="5728274"/>
        <a:ext cx="1534611" cy="961102"/>
      </dsp:txXfrm>
    </dsp:sp>
    <dsp:sp modelId="{FC1C6BB4-6402-48A6-BD24-1EAA75F18C3E}">
      <dsp:nvSpPr>
        <dsp:cNvPr id="0" name=""/>
        <dsp:cNvSpPr/>
      </dsp:nvSpPr>
      <dsp:spPr>
        <a:xfrm>
          <a:off x="335206" y="-289528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2450579" y="6027819"/>
              </a:moveTo>
              <a:arcTo wR="3043024" hR="3043024" stAng="6073595" swAng="4072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86EE7-1DD7-4E29-88F5-E7ED96D16205}">
      <dsp:nvSpPr>
        <dsp:cNvPr id="0" name=""/>
        <dsp:cNvSpPr/>
      </dsp:nvSpPr>
      <dsp:spPr>
        <a:xfrm>
          <a:off x="1205200" y="4581133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jaarrekening</a:t>
          </a:r>
        </a:p>
      </dsp:txBody>
      <dsp:txXfrm>
        <a:off x="1257193" y="4633126"/>
        <a:ext cx="1534611" cy="961102"/>
      </dsp:txXfrm>
    </dsp:sp>
    <dsp:sp modelId="{622D7954-D706-44FA-80B4-3FB1F3F94A70}">
      <dsp:nvSpPr>
        <dsp:cNvPr id="0" name=""/>
        <dsp:cNvSpPr/>
      </dsp:nvSpPr>
      <dsp:spPr>
        <a:xfrm>
          <a:off x="1542536" y="378855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226354" y="4194703"/>
              </a:moveTo>
              <a:arcTo wR="3043024" hR="3043024" stAng="9465680" swAng="9092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62DEA-1290-4472-AAFC-42D92956FCD0}">
      <dsp:nvSpPr>
        <dsp:cNvPr id="0" name=""/>
        <dsp:cNvSpPr/>
      </dsp:nvSpPr>
      <dsp:spPr>
        <a:xfrm>
          <a:off x="755564" y="2723949"/>
          <a:ext cx="1638597" cy="10650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Vaststelling jaarrekening</a:t>
          </a:r>
        </a:p>
      </dsp:txBody>
      <dsp:txXfrm>
        <a:off x="807557" y="2775942"/>
        <a:ext cx="1534611" cy="961102"/>
      </dsp:txXfrm>
    </dsp:sp>
    <dsp:sp modelId="{495D069A-06ED-4C5D-B1E2-46410E55B25A}">
      <dsp:nvSpPr>
        <dsp:cNvPr id="0" name=""/>
        <dsp:cNvSpPr/>
      </dsp:nvSpPr>
      <dsp:spPr>
        <a:xfrm>
          <a:off x="1627839" y="249856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55263" y="2465718"/>
              </a:moveTo>
              <a:arcTo wR="3043024" hR="3043024" stAng="11456167" swAng="947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308AC-37D2-4FAF-A052-34D6187D5593}">
      <dsp:nvSpPr>
        <dsp:cNvPr id="0" name=""/>
        <dsp:cNvSpPr/>
      </dsp:nvSpPr>
      <dsp:spPr>
        <a:xfrm>
          <a:off x="1770337" y="433942"/>
          <a:ext cx="5760720" cy="576072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Planning</a:t>
          </a:r>
        </a:p>
      </dsp:txBody>
      <dsp:txXfrm>
        <a:off x="4828320" y="1627920"/>
        <a:ext cx="2125980" cy="1577340"/>
      </dsp:txXfrm>
    </dsp:sp>
    <dsp:sp modelId="{1FD146DC-F71B-43E8-8A7B-8E292245B745}">
      <dsp:nvSpPr>
        <dsp:cNvPr id="0" name=""/>
        <dsp:cNvSpPr/>
      </dsp:nvSpPr>
      <dsp:spPr>
        <a:xfrm>
          <a:off x="1770337" y="627337"/>
          <a:ext cx="5760720" cy="576072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Uitvoering</a:t>
          </a:r>
        </a:p>
      </dsp:txBody>
      <dsp:txXfrm>
        <a:off x="4828320" y="3616740"/>
        <a:ext cx="2125980" cy="1577340"/>
      </dsp:txXfrm>
    </dsp:sp>
    <dsp:sp modelId="{1D8FCA67-3315-4B3A-A575-39F0FC64772E}">
      <dsp:nvSpPr>
        <dsp:cNvPr id="0" name=""/>
        <dsp:cNvSpPr/>
      </dsp:nvSpPr>
      <dsp:spPr>
        <a:xfrm>
          <a:off x="1576942" y="627337"/>
          <a:ext cx="5760720" cy="576072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Evaluatie</a:t>
          </a:r>
        </a:p>
      </dsp:txBody>
      <dsp:txXfrm>
        <a:off x="2153699" y="3616740"/>
        <a:ext cx="2125980" cy="1577340"/>
      </dsp:txXfrm>
    </dsp:sp>
    <dsp:sp modelId="{BB6D0A71-E5A4-46B0-9CD4-0489ABF5D2D6}">
      <dsp:nvSpPr>
        <dsp:cNvPr id="0" name=""/>
        <dsp:cNvSpPr/>
      </dsp:nvSpPr>
      <dsp:spPr>
        <a:xfrm>
          <a:off x="1576942" y="433942"/>
          <a:ext cx="5760720" cy="576072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Bijsturing</a:t>
          </a:r>
        </a:p>
      </dsp:txBody>
      <dsp:txXfrm>
        <a:off x="2153699" y="1627920"/>
        <a:ext cx="2125980" cy="1577340"/>
      </dsp:txXfrm>
    </dsp:sp>
    <dsp:sp modelId="{01CD6CB8-CE19-4947-96C7-F66E57D83585}">
      <dsp:nvSpPr>
        <dsp:cNvPr id="0" name=""/>
        <dsp:cNvSpPr/>
      </dsp:nvSpPr>
      <dsp:spPr>
        <a:xfrm>
          <a:off x="1413721" y="77326"/>
          <a:ext cx="6473952" cy="647395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3E9BB0-1D11-4EFF-96A8-66CFA095245E}">
      <dsp:nvSpPr>
        <dsp:cNvPr id="0" name=""/>
        <dsp:cNvSpPr/>
      </dsp:nvSpPr>
      <dsp:spPr>
        <a:xfrm>
          <a:off x="1413721" y="270721"/>
          <a:ext cx="6473952" cy="647395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F3D45B-6CAE-4480-94D0-FEA92FDBE56B}">
      <dsp:nvSpPr>
        <dsp:cNvPr id="0" name=""/>
        <dsp:cNvSpPr/>
      </dsp:nvSpPr>
      <dsp:spPr>
        <a:xfrm>
          <a:off x="1220326" y="270721"/>
          <a:ext cx="6473952" cy="647395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B43A6F-1389-490E-9F3B-DF132D7E088B}">
      <dsp:nvSpPr>
        <dsp:cNvPr id="0" name=""/>
        <dsp:cNvSpPr/>
      </dsp:nvSpPr>
      <dsp:spPr>
        <a:xfrm>
          <a:off x="1220326" y="77326"/>
          <a:ext cx="6473952" cy="647395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4D1F3-ECA9-437E-8301-0AF48A9527FF}">
      <dsp:nvSpPr>
        <dsp:cNvPr id="0" name=""/>
        <dsp:cNvSpPr/>
      </dsp:nvSpPr>
      <dsp:spPr>
        <a:xfrm>
          <a:off x="1565250" y="851748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aanpassing</a:t>
          </a:r>
        </a:p>
      </dsp:txBody>
      <dsp:txXfrm>
        <a:off x="1617243" y="903741"/>
        <a:ext cx="1534611" cy="961102"/>
      </dsp:txXfrm>
    </dsp:sp>
    <dsp:sp modelId="{53698A3D-52E2-4240-8BC1-C72DAC61A0AA}">
      <dsp:nvSpPr>
        <dsp:cNvPr id="0" name=""/>
        <dsp:cNvSpPr/>
      </dsp:nvSpPr>
      <dsp:spPr>
        <a:xfrm>
          <a:off x="1310178" y="582286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1797620" y="266521"/>
              </a:moveTo>
              <a:arcTo wR="3043024" hR="3043024" stAng="14750479" swAng="7950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844C2-02F5-461F-8BB1-10247D7053A5}">
      <dsp:nvSpPr>
        <dsp:cNvPr id="0" name=""/>
        <dsp:cNvSpPr/>
      </dsp:nvSpPr>
      <dsp:spPr>
        <a:xfrm>
          <a:off x="3784392" y="0"/>
          <a:ext cx="1638597" cy="10650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Goedkeuring aanpassing meerjarenplan</a:t>
          </a:r>
        </a:p>
      </dsp:txBody>
      <dsp:txXfrm>
        <a:off x="3836385" y="51993"/>
        <a:ext cx="1534611" cy="961102"/>
      </dsp:txXfrm>
    </dsp:sp>
    <dsp:sp modelId="{1C1A4349-914D-4237-9AB8-69A9DF2849C5}">
      <dsp:nvSpPr>
        <dsp:cNvPr id="0" name=""/>
        <dsp:cNvSpPr/>
      </dsp:nvSpPr>
      <dsp:spPr>
        <a:xfrm>
          <a:off x="1434351" y="502961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3997368" y="153522"/>
              </a:moveTo>
              <a:arcTo wR="3043024" hR="3043024" stAng="17296641" swAng="1021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0255E-3A1F-4341-B3D8-8C0FBAA5527D}">
      <dsp:nvSpPr>
        <dsp:cNvPr id="0" name=""/>
        <dsp:cNvSpPr/>
      </dsp:nvSpPr>
      <dsp:spPr>
        <a:xfrm>
          <a:off x="6029755" y="1067763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meerjarenplan</a:t>
          </a:r>
        </a:p>
      </dsp:txBody>
      <dsp:txXfrm>
        <a:off x="6081748" y="1119756"/>
        <a:ext cx="1534611" cy="961102"/>
      </dsp:txXfrm>
    </dsp:sp>
    <dsp:sp modelId="{3B313545-8D42-46E3-A2F4-E85B02E5F971}">
      <dsp:nvSpPr>
        <dsp:cNvPr id="0" name=""/>
        <dsp:cNvSpPr/>
      </dsp:nvSpPr>
      <dsp:spPr>
        <a:xfrm>
          <a:off x="1452161" y="445475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5770462" y="1693552"/>
              </a:moveTo>
              <a:arcTo wR="3043024" hR="3043024" stAng="20020493" swAng="764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6AEDD-E89F-4792-9102-AF00B54DB011}">
      <dsp:nvSpPr>
        <dsp:cNvPr id="0" name=""/>
        <dsp:cNvSpPr/>
      </dsp:nvSpPr>
      <dsp:spPr>
        <a:xfrm>
          <a:off x="6732246" y="2780918"/>
          <a:ext cx="1638597" cy="10650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Goedkeuring  meerjarenplan</a:t>
          </a:r>
        </a:p>
      </dsp:txBody>
      <dsp:txXfrm>
        <a:off x="6784239" y="2832911"/>
        <a:ext cx="1534611" cy="961102"/>
      </dsp:txXfrm>
    </dsp:sp>
    <dsp:sp modelId="{D99B2833-8CC5-4958-AA36-019406D7EF55}">
      <dsp:nvSpPr>
        <dsp:cNvPr id="0" name=""/>
        <dsp:cNvSpPr/>
      </dsp:nvSpPr>
      <dsp:spPr>
        <a:xfrm>
          <a:off x="1508609" y="292505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6035920" y="3593083"/>
              </a:moveTo>
              <a:arcTo wR="3043024" hR="3043024" stAng="624845" swAng="48694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D4C61-FBC7-40E3-A528-C619BF18C4C7}">
      <dsp:nvSpPr>
        <dsp:cNvPr id="0" name=""/>
        <dsp:cNvSpPr/>
      </dsp:nvSpPr>
      <dsp:spPr>
        <a:xfrm>
          <a:off x="2789391" y="5676281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</a:t>
          </a:r>
          <a:r>
            <a:rPr lang="nl-BE" sz="1500" kern="1200" dirty="0" err="1"/>
            <a:t>doelstellingen-realisatienota</a:t>
          </a:r>
          <a:endParaRPr lang="nl-BE" sz="1500" kern="1200" dirty="0"/>
        </a:p>
      </dsp:txBody>
      <dsp:txXfrm>
        <a:off x="2841384" y="5728274"/>
        <a:ext cx="1534611" cy="961102"/>
      </dsp:txXfrm>
    </dsp:sp>
    <dsp:sp modelId="{FC1C6BB4-6402-48A6-BD24-1EAA75F18C3E}">
      <dsp:nvSpPr>
        <dsp:cNvPr id="0" name=""/>
        <dsp:cNvSpPr/>
      </dsp:nvSpPr>
      <dsp:spPr>
        <a:xfrm>
          <a:off x="335206" y="-289528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2450579" y="6027819"/>
              </a:moveTo>
              <a:arcTo wR="3043024" hR="3043024" stAng="6073595" swAng="4072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86EE7-1DD7-4E29-88F5-E7ED96D16205}">
      <dsp:nvSpPr>
        <dsp:cNvPr id="0" name=""/>
        <dsp:cNvSpPr/>
      </dsp:nvSpPr>
      <dsp:spPr>
        <a:xfrm>
          <a:off x="1205200" y="4581133"/>
          <a:ext cx="1638597" cy="1065088"/>
        </a:xfrm>
        <a:prstGeom prst="roundRect">
          <a:avLst/>
        </a:prstGeom>
        <a:solidFill>
          <a:srgbClr val="005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Opmaak jaarrekening</a:t>
          </a:r>
        </a:p>
      </dsp:txBody>
      <dsp:txXfrm>
        <a:off x="1257193" y="4633126"/>
        <a:ext cx="1534611" cy="961102"/>
      </dsp:txXfrm>
    </dsp:sp>
    <dsp:sp modelId="{622D7954-D706-44FA-80B4-3FB1F3F94A70}">
      <dsp:nvSpPr>
        <dsp:cNvPr id="0" name=""/>
        <dsp:cNvSpPr/>
      </dsp:nvSpPr>
      <dsp:spPr>
        <a:xfrm>
          <a:off x="1542536" y="378855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226354" y="4194703"/>
              </a:moveTo>
              <a:arcTo wR="3043024" hR="3043024" stAng="9465680" swAng="9092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62DEA-1290-4472-AAFC-42D92956FCD0}">
      <dsp:nvSpPr>
        <dsp:cNvPr id="0" name=""/>
        <dsp:cNvSpPr/>
      </dsp:nvSpPr>
      <dsp:spPr>
        <a:xfrm>
          <a:off x="755564" y="2723949"/>
          <a:ext cx="1638597" cy="10650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Vaststelling jaarrekening</a:t>
          </a:r>
        </a:p>
      </dsp:txBody>
      <dsp:txXfrm>
        <a:off x="807557" y="2775942"/>
        <a:ext cx="1534611" cy="961102"/>
      </dsp:txXfrm>
    </dsp:sp>
    <dsp:sp modelId="{495D069A-06ED-4C5D-B1E2-46410E55B25A}">
      <dsp:nvSpPr>
        <dsp:cNvPr id="0" name=""/>
        <dsp:cNvSpPr/>
      </dsp:nvSpPr>
      <dsp:spPr>
        <a:xfrm>
          <a:off x="1627839" y="249856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55263" y="2465718"/>
              </a:moveTo>
              <a:arcTo wR="3043024" hR="3043024" stAng="11456167" swAng="947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DE75C71-2663-4DAB-A055-76C29EB4AD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5E4C001-3AA6-4686-A893-AD07AC9FA8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Volkstelling_te_Bethlehe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Post_(boekhouding)" TargetMode="External"/><Relationship Id="rId3" Type="http://schemas.openxmlformats.org/officeDocument/2006/relationships/hyperlink" Target="https://nl.wikipedia.org/wiki/Boekhouding" TargetMode="External"/><Relationship Id="rId7" Type="http://schemas.openxmlformats.org/officeDocument/2006/relationships/hyperlink" Target="https://nl.wikipedia.org/wiki/Luca_Paciol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l.wikipedia.org/wiki/Dubbel_boekhouden" TargetMode="External"/><Relationship Id="rId5" Type="http://schemas.openxmlformats.org/officeDocument/2006/relationships/hyperlink" Target="https://nl.wikipedia.org/wiki/Itali%C3%AB" TargetMode="External"/><Relationship Id="rId4" Type="http://schemas.openxmlformats.org/officeDocument/2006/relationships/hyperlink" Target="https://nl.wikipedia.org/wiki/Renaissanc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Wat is BBC?</a:t>
            </a:r>
          </a:p>
          <a:p>
            <a:endParaRPr lang="nl-BE" dirty="0"/>
          </a:p>
          <a:p>
            <a:r>
              <a:rPr lang="nl-BE" dirty="0"/>
              <a:t>Beleid &amp; Beheer</a:t>
            </a:r>
          </a:p>
          <a:p>
            <a:endParaRPr lang="nl-BE" dirty="0"/>
          </a:p>
          <a:p>
            <a:r>
              <a:rPr lang="nl-BE" dirty="0"/>
              <a:t>Beleid – strategische planning – BBC is een filosofie</a:t>
            </a:r>
          </a:p>
          <a:p>
            <a:endParaRPr lang="nl-BE" dirty="0"/>
          </a:p>
          <a:p>
            <a:r>
              <a:rPr lang="nl-BE" dirty="0"/>
              <a:t>Beheer – financieel beheer – BBC is een (prestatie)boekhouding</a:t>
            </a:r>
          </a:p>
          <a:p>
            <a:endParaRPr lang="nl-BE" dirty="0"/>
          </a:p>
          <a:p>
            <a:r>
              <a:rPr lang="nl-BE" dirty="0"/>
              <a:t>Cyclus – BBC</a:t>
            </a:r>
            <a:r>
              <a:rPr lang="nl-BE" baseline="0" dirty="0"/>
              <a:t> is een cyclus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Evenwichten</a:t>
            </a:r>
            <a:endParaRPr lang="nl-BE" dirty="0"/>
          </a:p>
          <a:p>
            <a:pPr>
              <a:buFont typeface="Arial" pitchFamily="34" charset="0"/>
              <a:buChar char="•"/>
            </a:pPr>
            <a:r>
              <a:rPr lang="nl-BE" baseline="0" dirty="0"/>
              <a:t> budgettaire resultaat</a:t>
            </a:r>
          </a:p>
          <a:p>
            <a:pPr>
              <a:buFont typeface="Arial" pitchFamily="34" charset="0"/>
              <a:buChar char="•"/>
            </a:pPr>
            <a:r>
              <a:rPr lang="nl-BE" baseline="0" dirty="0"/>
              <a:t> AFM</a:t>
            </a:r>
          </a:p>
          <a:p>
            <a:pPr>
              <a:buFont typeface="Arial" pitchFamily="34" charset="0"/>
              <a:buChar char="•"/>
            </a:pPr>
            <a:r>
              <a:rPr lang="nl-BE" baseline="0" dirty="0"/>
              <a:t> gecorrigeerde AFM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Toestandsevenwicht</a:t>
            </a:r>
          </a:p>
          <a:p>
            <a:endParaRPr lang="nl-BE" dirty="0"/>
          </a:p>
          <a:p>
            <a:r>
              <a:rPr lang="nl-BE" dirty="0"/>
              <a:t>Uitgaven</a:t>
            </a:r>
            <a:r>
              <a:rPr lang="nl-BE" baseline="0" dirty="0"/>
              <a:t> gedekt door ontvangsten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Structureel</a:t>
            </a:r>
            <a:r>
              <a:rPr lang="nl-BE" baseline="0" dirty="0"/>
              <a:t> evenwicht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hlinkClick r:id="rId3"/>
              </a:rPr>
              <a:t>Ontvangsten</a:t>
            </a:r>
          </a:p>
          <a:p>
            <a:endParaRPr lang="nl-BE" dirty="0">
              <a:hlinkClick r:id="rId3"/>
            </a:endParaRPr>
          </a:p>
          <a:p>
            <a:r>
              <a:rPr lang="nl-BE" dirty="0">
                <a:hlinkClick r:id="rId3"/>
              </a:rPr>
              <a:t>https://nl.wikipedia.org/wiki/Volkstelling_te_Bethlehem#/media/File:Pieter_Bruegel_der_%C3%84ltere_-_Volksz%C3%A4hlung_zu_Bethlehem.jpg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Beleid - BBC is</a:t>
            </a:r>
            <a:r>
              <a:rPr lang="nl-BE" baseline="0" dirty="0"/>
              <a:t> een filosofie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Weberiaans</a:t>
            </a:r>
            <a:r>
              <a:rPr lang="nl-BE" baseline="0" dirty="0"/>
              <a:t> bureaucratie – Principes (rechtvaardigheid, gelijkheid, neutraliteit) - Plato</a:t>
            </a:r>
          </a:p>
          <a:p>
            <a:r>
              <a:rPr lang="nl-BE" baseline="0" dirty="0"/>
              <a:t>New Public Management – Concrete doelen (effectiviteit, efficiëntie en verantwoording) – Aristoteles</a:t>
            </a:r>
          </a:p>
          <a:p>
            <a:r>
              <a:rPr lang="nl-BE" baseline="0" dirty="0"/>
              <a:t>New Public </a:t>
            </a:r>
            <a:r>
              <a:rPr lang="nl-BE" baseline="0" dirty="0" err="1"/>
              <a:t>Governance</a:t>
            </a:r>
            <a:r>
              <a:rPr lang="nl-BE" baseline="0" dirty="0"/>
              <a:t> – Samen problemen aanpakken (samenwerking, responsiviteit en sociale impact) – </a:t>
            </a:r>
            <a:r>
              <a:rPr lang="nl-BE" baseline="0" dirty="0" err="1"/>
              <a:t>Socrates</a:t>
            </a:r>
            <a:endParaRPr lang="nl-BE" dirty="0"/>
          </a:p>
          <a:p>
            <a:endParaRPr lang="nl-BE" dirty="0"/>
          </a:p>
          <a:p>
            <a:r>
              <a:rPr lang="nl-BE" dirty="0"/>
              <a:t>http://www.museivaticani.va/content/museivaticani/en/collezioni/musei/stanze-di-raffaello/stanza-della-segnatura/scuola-di-atene.html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Timing</a:t>
            </a:r>
          </a:p>
          <a:p>
            <a:pPr>
              <a:buFontTx/>
              <a:buChar char="-"/>
            </a:pPr>
            <a:r>
              <a:rPr lang="nl-BE" dirty="0"/>
              <a:t>Eerste jaar van een legislatuur is een planjaar</a:t>
            </a:r>
          </a:p>
          <a:p>
            <a:pPr>
              <a:buFontTx/>
              <a:buChar char="-"/>
            </a:pPr>
            <a:r>
              <a:rPr lang="nl-BE" dirty="0"/>
              <a:t>Looptijd van 6 jaar</a:t>
            </a:r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Memorandum</a:t>
            </a:r>
          </a:p>
          <a:p>
            <a:pPr>
              <a:buFont typeface="Arial" pitchFamily="34" charset="0"/>
              <a:buChar char="•"/>
            </a:pPr>
            <a:r>
              <a:rPr lang="nl-BE" dirty="0"/>
              <a:t> Droom, maar dromen alleen is niet voldoende</a:t>
            </a:r>
          </a:p>
          <a:p>
            <a:pPr>
              <a:buFont typeface="Arial" pitchFamily="34" charset="0"/>
              <a:buChar char="•"/>
            </a:pPr>
            <a:r>
              <a:rPr lang="nl-BE" dirty="0"/>
              <a:t> Stel meetbare beleidsdoelstellingen voor</a:t>
            </a:r>
          </a:p>
          <a:p>
            <a:pPr>
              <a:buFont typeface="Arial" pitchFamily="34" charset="0"/>
              <a:buChar char="•"/>
            </a:pPr>
            <a:r>
              <a:rPr lang="nl-BE" dirty="0"/>
              <a:t> Stel concrete,</a:t>
            </a:r>
            <a:r>
              <a:rPr lang="nl-BE" baseline="0" dirty="0"/>
              <a:t> realistische acties voor</a:t>
            </a:r>
          </a:p>
          <a:p>
            <a:pPr>
              <a:buFont typeface="Arial" pitchFamily="34" charset="0"/>
              <a:buChar char="•"/>
            </a:pPr>
            <a:r>
              <a:rPr lang="nl-BE" baseline="0" dirty="0"/>
              <a:t> Stel acties voor die ook voor andere beleidsdomeinen interessant zijn</a:t>
            </a:r>
          </a:p>
          <a:p>
            <a:pPr>
              <a:buFont typeface="Arial" pitchFamily="34" charset="0"/>
              <a:buChar char="•"/>
            </a:pPr>
            <a:r>
              <a:rPr lang="nl-BE" baseline="0" dirty="0"/>
              <a:t> Geef een realistische raming van uitgaven en ontvangsten mee.</a:t>
            </a:r>
          </a:p>
          <a:p>
            <a:pPr>
              <a:buFont typeface="Arial" pitchFamily="34" charset="0"/>
              <a:buChar char="•"/>
            </a:pPr>
            <a:r>
              <a:rPr lang="nl-BE" baseline="0" dirty="0"/>
              <a:t> Hou rekening met het bredere kader en de </a:t>
            </a:r>
            <a:r>
              <a:rPr lang="nl-BE" baseline="0" dirty="0" err="1"/>
              <a:t>evenwichten</a:t>
            </a:r>
            <a:endParaRPr lang="nl-BE" baseline="0" dirty="0"/>
          </a:p>
          <a:p>
            <a:pPr>
              <a:buFont typeface="Arial" pitchFamily="34" charset="0"/>
              <a:buChar char="•"/>
            </a:pPr>
            <a:r>
              <a:rPr lang="nl-BE" baseline="0" dirty="0"/>
              <a:t> Stel zelf prioriteiten voor, naar belang en naar timing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Beleid - BBC is</a:t>
            </a:r>
            <a:r>
              <a:rPr lang="nl-BE" baseline="0" dirty="0"/>
              <a:t> een filosofie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Weberiaans</a:t>
            </a:r>
            <a:r>
              <a:rPr lang="nl-BE" baseline="0" dirty="0"/>
              <a:t> bureaucratie – Principes (rechtvaardigheid, gelijkheid, neutraliteit) - Plato</a:t>
            </a:r>
          </a:p>
          <a:p>
            <a:r>
              <a:rPr lang="nl-BE" baseline="0" dirty="0"/>
              <a:t>New Public Management – Concrete doelen (effectiviteit, efficiëntie en verantwoording) – Aristoteles</a:t>
            </a:r>
          </a:p>
          <a:p>
            <a:r>
              <a:rPr lang="nl-BE" baseline="0" dirty="0"/>
              <a:t>New Public </a:t>
            </a:r>
            <a:r>
              <a:rPr lang="nl-BE" baseline="0" dirty="0" err="1"/>
              <a:t>Governance</a:t>
            </a:r>
            <a:r>
              <a:rPr lang="nl-BE" baseline="0" dirty="0"/>
              <a:t> – Samen problemen aanpakken (samenwerking, responsiviteit en sociale impact) – </a:t>
            </a:r>
            <a:r>
              <a:rPr lang="nl-BE" baseline="0" dirty="0" err="1"/>
              <a:t>Socrates</a:t>
            </a:r>
            <a:endParaRPr lang="nl-BE" dirty="0"/>
          </a:p>
          <a:p>
            <a:endParaRPr lang="nl-BE" dirty="0"/>
          </a:p>
          <a:p>
            <a:r>
              <a:rPr lang="nl-BE" dirty="0"/>
              <a:t>http://www.museivaticani.va/content/museivaticani/en/collezioni/musei/stanze-di-raffaello/stanza-della-segnatura/scuola-di-atene.html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hlinkClick r:id="rId3"/>
              </a:rPr>
              <a:t>https://nl.wikipedia.org/wiki/Boekhouding#/media/File:Luca_Pacioli_(Gemaelde).jpeg</a:t>
            </a:r>
            <a:endParaRPr lang="nl-BE" dirty="0"/>
          </a:p>
          <a:p>
            <a:endParaRPr lang="nl-BE" dirty="0"/>
          </a:p>
          <a:p>
            <a:r>
              <a:rPr lang="nl-BE" sz="1200" b="0" i="0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In de </a:t>
            </a:r>
            <a:r>
              <a:rPr lang="nl-BE" sz="1200" b="0" i="0" u="none" strike="noStrike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  <a:hlinkClick r:id="rId4" tooltip="Renaissance"/>
              </a:rPr>
              <a:t>renaissance</a:t>
            </a:r>
            <a:r>
              <a:rPr lang="nl-BE" sz="1200" b="0" i="0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 ontstond in </a:t>
            </a:r>
            <a:r>
              <a:rPr lang="nl-BE" sz="1200" b="0" i="0" u="none" strike="noStrike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  <a:hlinkClick r:id="rId5" tooltip="Italië"/>
              </a:rPr>
              <a:t>Italië</a:t>
            </a:r>
            <a:r>
              <a:rPr lang="nl-BE" sz="1200" b="0" i="0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 voor het eerst het systeem met </a:t>
            </a:r>
            <a:r>
              <a:rPr lang="nl-BE" sz="1200" b="0" i="0" u="none" strike="noStrike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  <a:hlinkClick r:id="rId6" tooltip="Dubbel boekhouden"/>
              </a:rPr>
              <a:t>dubbel boekhouden</a:t>
            </a:r>
            <a:r>
              <a:rPr lang="nl-BE" sz="1200" b="0" i="0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. De eerste beschrijving van het dubbel boekhouden is gepubliceerd in 1494 in het boek </a:t>
            </a:r>
            <a:r>
              <a:rPr lang="nl-BE" sz="1200" b="0" i="1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Summa de </a:t>
            </a:r>
            <a:r>
              <a:rPr lang="nl-BE" sz="1200" b="0" i="1" kern="1200" dirty="0" err="1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Arithmetica</a:t>
            </a:r>
            <a:r>
              <a:rPr lang="nl-BE" sz="1200" b="0" i="1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 </a:t>
            </a:r>
            <a:r>
              <a:rPr lang="nl-BE" sz="1200" b="0" i="1" kern="1200" dirty="0" err="1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Geometria</a:t>
            </a:r>
            <a:r>
              <a:rPr lang="nl-BE" sz="1200" b="0" i="1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 </a:t>
            </a:r>
            <a:r>
              <a:rPr lang="nl-BE" sz="1200" b="0" i="1" kern="1200" dirty="0" err="1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Proportione</a:t>
            </a:r>
            <a:r>
              <a:rPr lang="nl-BE" sz="1200" b="0" i="1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 et </a:t>
            </a:r>
            <a:r>
              <a:rPr lang="nl-BE" sz="1200" b="0" i="1" kern="1200" dirty="0" err="1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Proportionalita</a:t>
            </a:r>
            <a:r>
              <a:rPr lang="nl-BE" sz="1200" b="0" i="0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  door de Italiaanse franciscaner monnik </a:t>
            </a:r>
            <a:r>
              <a:rPr lang="nl-BE" sz="1200" b="0" i="0" u="none" strike="noStrike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  <a:hlinkClick r:id="rId7" tooltip="Luca Pacioli"/>
              </a:rPr>
              <a:t>Luca </a:t>
            </a:r>
            <a:r>
              <a:rPr lang="nl-BE" sz="1200" b="0" i="0" u="none" strike="noStrike" kern="1200" dirty="0" err="1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  <a:hlinkClick r:id="rId7" tooltip="Luca Pacioli"/>
              </a:rPr>
              <a:t>Pacioli</a:t>
            </a:r>
            <a:r>
              <a:rPr lang="nl-BE" sz="1200" b="0" i="0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. Het dubbel boekhouden heeft als voordeel, dat door elke </a:t>
            </a:r>
            <a:r>
              <a:rPr lang="nl-BE" sz="1200" b="0" i="0" u="none" strike="noStrike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  <a:hlinkClick r:id="rId8" tooltip="Post (boekhouding)"/>
              </a:rPr>
              <a:t>post</a:t>
            </a:r>
            <a:r>
              <a:rPr lang="nl-BE" sz="1200" b="0" i="0" kern="1200" dirty="0">
                <a:solidFill>
                  <a:schemeClr val="tx1"/>
                </a:solidFill>
                <a:latin typeface="Arial" charset="0"/>
                <a:ea typeface="ヒラギノ角ゴ Pro W3" pitchFamily="92" charset="-128"/>
                <a:cs typeface="+mn-cs"/>
              </a:rPr>
              <a:t> op twee rekeningen te boeken, eventuele (enkelvoudige) fouten uiteindelijk altijd gevonden zullen worden. Daarnaast kan op ieder gewenst moment inzicht worden verkregen in de actuele stand van bezittingen en schulden.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Een prestatieboekhouding</a:t>
            </a:r>
          </a:p>
          <a:p>
            <a:r>
              <a:rPr lang="nl-BE" dirty="0"/>
              <a:t>Een</a:t>
            </a:r>
            <a:r>
              <a:rPr lang="nl-BE" baseline="0" dirty="0"/>
              <a:t> vermogensboekhouding</a:t>
            </a:r>
          </a:p>
          <a:p>
            <a:r>
              <a:rPr lang="nl-BE" baseline="0" dirty="0"/>
              <a:t>Een kasboekhouding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4C001-3AA6-4686-A893-AD07AC9FA8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4067175" y="6524625"/>
            <a:ext cx="50419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nl-BE" sz="1500" dirty="0">
                <a:solidFill>
                  <a:schemeClr val="bg1"/>
                </a:solidFill>
                <a:latin typeface="+mn-lt"/>
              </a:rPr>
              <a:t>gemeente en sociaal huis Malle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4488" y="981075"/>
            <a:ext cx="1763712" cy="540067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03350" y="981075"/>
            <a:ext cx="5138738" cy="54006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472608" cy="360363"/>
          </a:xfrm>
        </p:spPr>
        <p:txBody>
          <a:bodyPr/>
          <a:lstStyle>
            <a:lvl1pPr>
              <a:defRPr sz="3500"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0"/>
          </p:nvPr>
        </p:nvSpPr>
        <p:spPr>
          <a:xfrm>
            <a:off x="611561" y="1700808"/>
            <a:ext cx="8136904" cy="4680520"/>
          </a:xfr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>
              <a:defRPr sz="2200">
                <a:solidFill>
                  <a:srgbClr val="92D050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buFont typeface="Wingdings" pitchFamily="2" charset="2"/>
              <a:buChar char="£"/>
              <a:defRPr sz="1800" b="1">
                <a:solidFill>
                  <a:srgbClr val="005276"/>
                </a:solidFill>
                <a:latin typeface="+mn-lt"/>
              </a:defRPr>
            </a:lvl4pPr>
            <a:lvl5pPr>
              <a:buFont typeface="Courier New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3350" y="1989138"/>
            <a:ext cx="34496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5388" y="1989138"/>
            <a:ext cx="34512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chtergrond_sjabloon2"/>
          <p:cNvPicPr>
            <a:picLocks noChangeAspect="1" noChangeArrowheads="1"/>
          </p:cNvPicPr>
          <p:nvPr/>
        </p:nvPicPr>
        <p:blipFill>
          <a:blip r:embed="rId1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3208338" y="-152400"/>
            <a:ext cx="5935662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836613"/>
            <a:ext cx="5181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komt de titel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989138"/>
            <a:ext cx="7053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</p:txBody>
      </p:sp>
      <p:pic>
        <p:nvPicPr>
          <p:cNvPr id="1029" name="Afbeelding 7" descr="Malle_basis_wit.eps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15888"/>
            <a:ext cx="28908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Arial" charset="0"/>
          <a:ea typeface="ヒラギノ角ゴ Pro W3" pitchFamily="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700" i="1">
          <a:solidFill>
            <a:schemeClr val="folHlink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615950" y="3717033"/>
            <a:ext cx="7772400" cy="2082106"/>
          </a:xfrm>
        </p:spPr>
        <p:txBody>
          <a:bodyPr/>
          <a:lstStyle/>
          <a:p>
            <a:br>
              <a:rPr lang="fr-BE" cap="none" dirty="0"/>
            </a:br>
            <a:r>
              <a:rPr lang="fr-BE" cap="none" dirty="0" err="1"/>
              <a:t>Wegwijs</a:t>
            </a:r>
            <a:r>
              <a:rPr lang="fr-BE" cap="none" dirty="0"/>
              <a:t> in de </a:t>
            </a:r>
            <a:r>
              <a:rPr lang="fr-BE" cap="none" dirty="0" err="1"/>
              <a:t>meerjarenplanning</a:t>
            </a:r>
            <a:br>
              <a:rPr lang="fr-BE" cap="none" dirty="0"/>
            </a:br>
            <a:endParaRPr lang="nl-BE" cap="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Beleidsrapporten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Meerjarenplan</a:t>
            </a:r>
          </a:p>
          <a:p>
            <a:pPr lvl="1"/>
            <a:r>
              <a:rPr lang="nl-BE" dirty="0"/>
              <a:t>Planning</a:t>
            </a:r>
          </a:p>
          <a:p>
            <a:pPr lvl="1"/>
            <a:r>
              <a:rPr lang="nl-BE" dirty="0"/>
              <a:t>Autorisatie</a:t>
            </a:r>
          </a:p>
          <a:p>
            <a:endParaRPr lang="nl-BE" dirty="0"/>
          </a:p>
          <a:p>
            <a:r>
              <a:rPr lang="nl-BE" dirty="0"/>
              <a:t>Jaarrekening</a:t>
            </a:r>
          </a:p>
          <a:p>
            <a:pPr lvl="1"/>
            <a:r>
              <a:rPr lang="nl-BE" dirty="0"/>
              <a:t>Evaluatie doelstellingen</a:t>
            </a:r>
          </a:p>
          <a:p>
            <a:pPr lvl="1"/>
            <a:r>
              <a:rPr lang="nl-BE" dirty="0"/>
              <a:t>Evaluatie autorisatie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22" name="Picture 2" descr="https://www.mckinsey.com/~/media/McKinsey/Business%20Functions/Strategy%20and%20Corporate%20Finance/Our%20Insights/How%20to%20be%20objective%20about%20budgets/How-to-be-objective-about-budgets_1536x1536_550.ashx"/>
          <p:cNvPicPr>
            <a:picLocks noChangeAspect="1" noChangeArrowheads="1"/>
          </p:cNvPicPr>
          <p:nvPr/>
        </p:nvPicPr>
        <p:blipFill>
          <a:blip r:embed="rId3" cstate="print"/>
          <a:srcRect t="12899" b="12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3059832" y="404664"/>
            <a:ext cx="6084168" cy="1152128"/>
          </a:xfrm>
          <a:prstGeom prst="rect">
            <a:avLst/>
          </a:prstGeom>
          <a:solidFill>
            <a:srgbClr val="006B9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000" kern="1200" dirty="0" err="1">
                <a:cs typeface="Arial" charset="0"/>
              </a:rPr>
              <a:t>Eve</a:t>
            </a:r>
            <a:r>
              <a:rPr lang="nl-BE" sz="4000" dirty="0" err="1">
                <a:cs typeface="Arial" charset="0"/>
              </a:rPr>
              <a:t>n</a:t>
            </a:r>
            <a:r>
              <a:rPr lang="nl-BE" sz="4000" kern="1200" dirty="0" err="1">
                <a:cs typeface="Arial" charset="0"/>
              </a:rPr>
              <a:t>wichten</a:t>
            </a:r>
            <a:r>
              <a:rPr lang="nl-BE" sz="4000" kern="1200" dirty="0">
                <a:cs typeface="Arial" charset="0"/>
              </a:rPr>
              <a:t> in BBC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Budgettair resultaat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Toestandsevenwicht</a:t>
            </a:r>
          </a:p>
          <a:p>
            <a:r>
              <a:rPr lang="nl-BE" dirty="0"/>
              <a:t>Doel</a:t>
            </a:r>
          </a:p>
          <a:p>
            <a:pPr lvl="1"/>
            <a:r>
              <a:rPr lang="nl-BE" dirty="0"/>
              <a:t>Zijn de uitgaven gedekt door de ontvangsten?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Autofinancieringsmarge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Structureel evenwicht</a:t>
            </a:r>
          </a:p>
          <a:p>
            <a:r>
              <a:rPr lang="nl-BE" dirty="0"/>
              <a:t>(Uitgaven – ontvangsten) – aflossingen leningen</a:t>
            </a:r>
          </a:p>
          <a:p>
            <a:r>
              <a:rPr lang="nl-BE" dirty="0"/>
              <a:t>Doel</a:t>
            </a:r>
          </a:p>
          <a:p>
            <a:pPr lvl="1"/>
            <a:r>
              <a:rPr lang="nl-BE" dirty="0"/>
              <a:t>Beperking van schulden</a:t>
            </a:r>
          </a:p>
          <a:p>
            <a:pPr lvl="1"/>
            <a:r>
              <a:rPr lang="nl-BE" dirty="0"/>
              <a:t>Inperken van leningen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Gecorrigeerde </a:t>
            </a:r>
            <a:r>
              <a:rPr lang="nl-BE" dirty="0" err="1"/>
              <a:t>autofinancieringsmarge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Nieuw!</a:t>
            </a:r>
          </a:p>
          <a:p>
            <a:r>
              <a:rPr lang="nl-BE" dirty="0"/>
              <a:t>Structureel evenwicht</a:t>
            </a:r>
          </a:p>
          <a:p>
            <a:r>
              <a:rPr lang="nl-BE" dirty="0"/>
              <a:t>Correctie op de </a:t>
            </a:r>
            <a:r>
              <a:rPr lang="nl-BE" dirty="0" err="1"/>
              <a:t>autofinancieringsmarge</a:t>
            </a:r>
            <a:endParaRPr lang="nl-BE" dirty="0"/>
          </a:p>
          <a:p>
            <a:pPr lvl="1"/>
            <a:r>
              <a:rPr lang="nl-BE" dirty="0"/>
              <a:t>Rekening houden met nieuwe soorten financiering</a:t>
            </a:r>
          </a:p>
          <a:p>
            <a:pPr lvl="1"/>
            <a:r>
              <a:rPr lang="nl-BE" dirty="0"/>
              <a:t>Bv. </a:t>
            </a:r>
            <a:r>
              <a:rPr lang="nl-BE" dirty="0" err="1"/>
              <a:t>bulletleningen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8674" name="Picture 2" descr="Pieter Bruegel der Ãltere - VolkszÃ¤hlung zu Bethlehem.jpg"/>
          <p:cNvPicPr>
            <a:picLocks noChangeAspect="1" noChangeArrowheads="1"/>
          </p:cNvPicPr>
          <p:nvPr/>
        </p:nvPicPr>
        <p:blipFill>
          <a:blip r:embed="rId3" cstate="print"/>
          <a:srcRect r="760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3059832" y="4653136"/>
            <a:ext cx="6084168" cy="1152128"/>
          </a:xfrm>
          <a:prstGeom prst="rect">
            <a:avLst/>
          </a:prstGeom>
          <a:solidFill>
            <a:srgbClr val="006B9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000" kern="1200" dirty="0">
                <a:cs typeface="Arial" charset="0"/>
              </a:rPr>
              <a:t>Het meerjarenplan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1 meerjarenplan voor gemeente &amp; OCMW</a:t>
            </a:r>
          </a:p>
          <a:p>
            <a:r>
              <a:rPr lang="nl-BE" dirty="0"/>
              <a:t>Beleidsrapporten</a:t>
            </a:r>
          </a:p>
          <a:p>
            <a:pPr lvl="1"/>
            <a:r>
              <a:rPr lang="nl-BE" dirty="0"/>
              <a:t>Delen van doelstellingen = GEEN onderscheid tussen gemeente &amp; OCMW</a:t>
            </a:r>
          </a:p>
          <a:p>
            <a:pPr lvl="1"/>
            <a:r>
              <a:rPr lang="nl-BE" dirty="0"/>
              <a:t>Aangaan van verbintenissen en uitgaven = WEL onderscheid tussen gemeente &amp; OCMW</a:t>
            </a:r>
          </a:p>
          <a:p>
            <a:r>
              <a:rPr lang="nl-BE" dirty="0"/>
              <a:t>Goedkeuring</a:t>
            </a:r>
          </a:p>
          <a:p>
            <a:pPr lvl="1"/>
            <a:r>
              <a:rPr lang="nl-BE" dirty="0"/>
              <a:t>Iedere raad spreekt zich uit over eigen bevoegdheden</a:t>
            </a:r>
          </a:p>
          <a:p>
            <a:pPr lvl="1"/>
            <a:r>
              <a:rPr lang="nl-BE" dirty="0"/>
              <a:t>Eerst raad voor maatschappelijk welzijn, dan gemeenteraad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Omgevingsanalyse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Doel</a:t>
            </a:r>
          </a:p>
          <a:p>
            <a:pPr lvl="1"/>
            <a:r>
              <a:rPr lang="nl-BE" dirty="0"/>
              <a:t>Een zicht op noden, behoeften, belangen,…</a:t>
            </a:r>
          </a:p>
          <a:p>
            <a:pPr lvl="1"/>
            <a:r>
              <a:rPr lang="nl-BE" dirty="0"/>
              <a:t>De basis voor de meerjarenplanning</a:t>
            </a:r>
          </a:p>
          <a:p>
            <a:pPr lvl="1"/>
            <a:r>
              <a:rPr lang="nl-BE" dirty="0"/>
              <a:t>Objectiveren van meerjarenplannen</a:t>
            </a:r>
          </a:p>
          <a:p>
            <a:r>
              <a:rPr lang="nl-BE" dirty="0"/>
              <a:t>Methode</a:t>
            </a:r>
          </a:p>
          <a:p>
            <a:pPr lvl="1"/>
            <a:r>
              <a:rPr lang="nl-BE" dirty="0"/>
              <a:t>Dit bepaalt het bestuur zelf</a:t>
            </a:r>
          </a:p>
          <a:p>
            <a:pPr lvl="1"/>
            <a:r>
              <a:rPr lang="nl-BE" dirty="0"/>
              <a:t>Met veel of minder participatie</a:t>
            </a:r>
          </a:p>
          <a:p>
            <a:pPr lvl="1"/>
            <a:r>
              <a:rPr lang="nl-BE" dirty="0"/>
              <a:t>Beperkt of uitgebreid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Strategische nota</a:t>
            </a:r>
          </a:p>
          <a:p>
            <a:r>
              <a:rPr lang="nl-BE" dirty="0"/>
              <a:t>Financiële nota</a:t>
            </a:r>
          </a:p>
          <a:p>
            <a:pPr lvl="1"/>
            <a:r>
              <a:rPr lang="nl-BE" dirty="0"/>
              <a:t>Financieel doelstellingenplan</a:t>
            </a:r>
          </a:p>
          <a:p>
            <a:pPr lvl="1"/>
            <a:r>
              <a:rPr lang="nl-BE" dirty="0"/>
              <a:t>Staat van het financiële evenwicht</a:t>
            </a:r>
          </a:p>
          <a:p>
            <a:r>
              <a:rPr lang="nl-BE" dirty="0"/>
              <a:t>Toelichting</a:t>
            </a:r>
          </a:p>
          <a:p>
            <a:pPr lvl="1"/>
            <a:r>
              <a:rPr lang="nl-BE" dirty="0"/>
              <a:t>O.a. organogram, financiële risico’s, schuldevolutie,…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Doelstellingenboom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539552" y="2924944"/>
            <a:ext cx="4104455" cy="1368152"/>
          </a:xfrm>
        </p:spPr>
        <p:txBody>
          <a:bodyPr/>
          <a:lstStyle/>
          <a:p>
            <a:r>
              <a:rPr lang="nl-BE" dirty="0"/>
              <a:t>Beleidsdoelstelling</a:t>
            </a:r>
          </a:p>
          <a:p>
            <a:pPr lvl="1"/>
            <a:r>
              <a:rPr lang="nl-BE" dirty="0"/>
              <a:t>Actieplan</a:t>
            </a:r>
          </a:p>
          <a:p>
            <a:pPr lvl="2"/>
            <a:r>
              <a:rPr lang="nl-BE" dirty="0"/>
              <a:t>Actie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408" y="1944216"/>
            <a:ext cx="393305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2861811" y="3068960"/>
            <a:ext cx="3420379" cy="720080"/>
          </a:xfrm>
        </p:spPr>
        <p:txBody>
          <a:bodyPr/>
          <a:lstStyle/>
          <a:p>
            <a:pPr algn="ctr">
              <a:buNone/>
            </a:pPr>
            <a:r>
              <a:rPr lang="nl-BE" sz="3600" dirty="0"/>
              <a:t>Wat is BBC?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  <a:solidFill>
            <a:srgbClr val="006B9A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100" kern="1200" dirty="0" err="1">
              <a:cs typeface="Arial" charset="0"/>
            </a:endParaRPr>
          </a:p>
        </p:txBody>
      </p:sp>
      <p:pic>
        <p:nvPicPr>
          <p:cNvPr id="3" name="Afbeelding 2" descr="doelstellin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Beleidsdoelstelling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Omschrijft een resultaat of effect dat het bestuur wil bereiken</a:t>
            </a:r>
          </a:p>
          <a:p>
            <a:r>
              <a:rPr lang="nl-BE" dirty="0"/>
              <a:t>Waar mogelijk maakt het bestuur dit resultaat of effect meetbaar</a:t>
            </a:r>
          </a:p>
          <a:p>
            <a:r>
              <a:rPr lang="nl-BE" dirty="0"/>
              <a:t>Het is niet verplicht de hele werking in beleidsdoelstellingen te vatten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Actieplan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Een verzameling acties</a:t>
            </a:r>
          </a:p>
          <a:p>
            <a:r>
              <a:rPr lang="nl-BE" dirty="0"/>
              <a:t>Binnen een bepaalde termijn</a:t>
            </a:r>
          </a:p>
          <a:p>
            <a:r>
              <a:rPr lang="nl-BE" dirty="0"/>
              <a:t>Om een beleidsdoelstelling te realiseren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Concreet plan</a:t>
            </a:r>
          </a:p>
          <a:p>
            <a:r>
              <a:rPr lang="nl-BE" dirty="0"/>
              <a:t>Met daaraan gekoppeld uitgaven en ontvangsten</a:t>
            </a:r>
          </a:p>
          <a:p>
            <a:r>
              <a:rPr lang="nl-BE" dirty="0"/>
              <a:t>Ontvangsten en uitgaven kunnen enkel aan acties gekoppeld worden.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Beleidscodes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Functionele indeling</a:t>
            </a:r>
          </a:p>
          <a:p>
            <a:pPr lvl="1"/>
            <a:r>
              <a:rPr lang="nl-BE" dirty="0"/>
              <a:t>Bv. 0800 onderwijs</a:t>
            </a:r>
          </a:p>
          <a:p>
            <a:pPr lvl="1"/>
            <a:r>
              <a:rPr lang="nl-BE" dirty="0"/>
              <a:t>Er is geen specifieke beleidscode voor senioren</a:t>
            </a:r>
            <a:endParaRPr lang="nl-BE">
              <a:cs typeface="Verdana"/>
            </a:endParaRPr>
          </a:p>
          <a:p>
            <a:r>
              <a:rPr lang="nl-BE" dirty="0"/>
              <a:t>Beleidsdomeinen – beleidsvelden – beleidsitems</a:t>
            </a:r>
          </a:p>
          <a:p>
            <a:pPr lvl="1"/>
            <a:r>
              <a:rPr lang="nl-BE" dirty="0"/>
              <a:t>Het bestuur bepaalt beleidsdomeinen en beleidsitems</a:t>
            </a:r>
          </a:p>
          <a:p>
            <a:pPr lvl="1"/>
            <a:r>
              <a:rPr lang="nl-BE" dirty="0"/>
              <a:t>Beleidsvelden liggen vast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Rekeningstelsel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Lijst van boekhoudkundige elementen, opgedeeld in 7 klassen</a:t>
            </a:r>
          </a:p>
          <a:p>
            <a:pPr lvl="1"/>
            <a:r>
              <a:rPr lang="nl-BE" dirty="0"/>
              <a:t>Rekeningen van de balans</a:t>
            </a:r>
          </a:p>
          <a:p>
            <a:pPr lvl="2"/>
            <a:r>
              <a:rPr lang="nl-BE" dirty="0"/>
              <a:t>1 </a:t>
            </a:r>
            <a:r>
              <a:rPr lang="nl-BE" dirty="0" err="1"/>
              <a:t>Nettoactief</a:t>
            </a:r>
            <a:r>
              <a:rPr lang="nl-BE" dirty="0"/>
              <a:t> en schulden op lange termijn</a:t>
            </a:r>
          </a:p>
          <a:p>
            <a:pPr lvl="2"/>
            <a:r>
              <a:rPr lang="nl-BE" dirty="0"/>
              <a:t>2 Vaste activa</a:t>
            </a:r>
          </a:p>
          <a:p>
            <a:pPr lvl="2"/>
            <a:r>
              <a:rPr lang="nl-BE" dirty="0"/>
              <a:t>3 Voorraden en bestellingen in uitvoering</a:t>
            </a:r>
          </a:p>
          <a:p>
            <a:pPr lvl="2"/>
            <a:r>
              <a:rPr lang="nl-BE" dirty="0"/>
              <a:t>4 Vorderingen en schulden op korte termijn</a:t>
            </a:r>
          </a:p>
          <a:p>
            <a:pPr lvl="2"/>
            <a:r>
              <a:rPr lang="nl-BE" dirty="0"/>
              <a:t>5 Geldbeleggingen en liquide middelen</a:t>
            </a:r>
          </a:p>
          <a:p>
            <a:pPr lvl="1"/>
            <a:r>
              <a:rPr lang="nl-BE" dirty="0"/>
              <a:t>Rekeningen van de SOK</a:t>
            </a:r>
          </a:p>
          <a:p>
            <a:pPr lvl="2"/>
            <a:r>
              <a:rPr lang="nl-BE" dirty="0"/>
              <a:t>6 Kosten</a:t>
            </a:r>
          </a:p>
          <a:p>
            <a:pPr lvl="2"/>
            <a:r>
              <a:rPr lang="nl-BE" dirty="0"/>
              <a:t>7 Opbrengsten </a:t>
            </a:r>
          </a:p>
          <a:p>
            <a:r>
              <a:rPr lang="nl-BE" dirty="0"/>
              <a:t>Minimum Algemeen Rekeningstelsel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0" y="4797152"/>
            <a:ext cx="6084168" cy="1152128"/>
          </a:xfrm>
          <a:prstGeom prst="rect">
            <a:avLst/>
          </a:prstGeom>
          <a:solidFill>
            <a:srgbClr val="006B9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000" kern="1200" dirty="0">
                <a:cs typeface="Arial" charset="0"/>
              </a:rPr>
              <a:t>De jaarrekening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Jaarrekening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503548" y="2384884"/>
            <a:ext cx="8136904" cy="2088232"/>
          </a:xfrm>
        </p:spPr>
        <p:txBody>
          <a:bodyPr/>
          <a:lstStyle/>
          <a:p>
            <a:pPr>
              <a:buNone/>
            </a:pPr>
            <a:r>
              <a:rPr lang="nl-BE" dirty="0"/>
              <a:t>	</a:t>
            </a:r>
            <a:r>
              <a:rPr lang="nl-BE" i="1" dirty="0"/>
              <a:t>Beleidsrapport, opgemaakt na het sluiten van het boekjaar, dat weergeeft wat de organisatie gedurende het boekjaar heeft gedaan en wat de financiële gevolgen hiervan waren.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Doelstellingenrealisatie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Rapportage over realisatie doelstellingen</a:t>
            </a:r>
          </a:p>
          <a:p>
            <a:pPr lvl="1"/>
            <a:r>
              <a:rPr lang="nl-BE" dirty="0"/>
              <a:t>Rapportage aan de gemeenteraad</a:t>
            </a:r>
          </a:p>
          <a:p>
            <a:r>
              <a:rPr lang="nl-BE" dirty="0"/>
              <a:t>Enkel over prioritaire beleidsdoelstellingen, actieplannen en acties</a:t>
            </a:r>
          </a:p>
          <a:p>
            <a:pPr lvl="1"/>
            <a:r>
              <a:rPr lang="nl-BE" dirty="0"/>
              <a:t>Prioritair is niet gelijk aan belangrijk!</a:t>
            </a:r>
          </a:p>
          <a:p>
            <a:pPr lvl="1"/>
            <a:r>
              <a:rPr lang="nl-BE" dirty="0"/>
              <a:t>Hoe meer prioritair, hoe meer transparantie</a:t>
            </a:r>
          </a:p>
          <a:p>
            <a:r>
              <a:rPr lang="nl-BE" dirty="0"/>
              <a:t>Op actieplan of actieniveau</a:t>
            </a:r>
          </a:p>
          <a:p>
            <a:r>
              <a:rPr lang="nl-BE" dirty="0"/>
              <a:t>Inhoudelijk en financieel</a:t>
            </a:r>
          </a:p>
          <a:p>
            <a:pPr lvl="1"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Rapportage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rcRect l="2447" r="4050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School of Ath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3131840" y="4293096"/>
            <a:ext cx="6012160" cy="1152128"/>
          </a:xfrm>
          <a:prstGeom prst="rect">
            <a:avLst/>
          </a:prstGeom>
          <a:solidFill>
            <a:srgbClr val="006B9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000" kern="1200" dirty="0">
                <a:cs typeface="Arial" charset="0"/>
              </a:rPr>
              <a:t>BBC is een filosofie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1880701" y="3068960"/>
            <a:ext cx="5382599" cy="720080"/>
          </a:xfrm>
        </p:spPr>
        <p:txBody>
          <a:bodyPr/>
          <a:lstStyle/>
          <a:p>
            <a:pPr algn="ctr">
              <a:buNone/>
            </a:pPr>
            <a:r>
              <a:rPr lang="nl-BE" sz="3600" dirty="0"/>
              <a:t>Werken met BBC?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2019 is een planjaar</a:t>
            </a:r>
          </a:p>
          <a:p>
            <a:pPr lvl="1"/>
            <a:r>
              <a:rPr lang="nl-BE" dirty="0"/>
              <a:t>2019 bepaalt voor een groot deel de richting</a:t>
            </a:r>
          </a:p>
          <a:p>
            <a:r>
              <a:rPr lang="nl-BE" dirty="0"/>
              <a:t>Het meerjarenplan loopt 6 jaar</a:t>
            </a:r>
          </a:p>
          <a:p>
            <a:pPr lvl="1"/>
            <a:r>
              <a:rPr lang="nl-BE" dirty="0"/>
              <a:t>Aanpassingen zijn mogelijk, maar niet evident</a:t>
            </a:r>
          </a:p>
          <a:p>
            <a:r>
              <a:rPr lang="nl-BE" dirty="0"/>
              <a:t>De opmaak van het meerjarenplan is een lang proces</a:t>
            </a:r>
          </a:p>
          <a:p>
            <a:pPr lvl="1"/>
            <a:r>
              <a:rPr lang="nl-BE" dirty="0"/>
              <a:t>Besturen zijn hier nu mee bezig</a:t>
            </a:r>
          </a:p>
          <a:p>
            <a:pPr lvl="1"/>
            <a:r>
              <a:rPr lang="nl-BE" dirty="0"/>
              <a:t>Gemeenteraad keurt goed in december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Hou rekening met…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BBC is niet populair bij politici…</a:t>
            </a:r>
          </a:p>
          <a:p>
            <a:r>
              <a:rPr lang="nl-BE" dirty="0"/>
              <a:t>Ieder bestuur kan zijn eigen accenten leggen…</a:t>
            </a:r>
          </a:p>
          <a:p>
            <a:r>
              <a:rPr lang="nl-BE" dirty="0"/>
              <a:t>De gemeenteraad bepaalt…</a:t>
            </a:r>
          </a:p>
          <a:p>
            <a:r>
              <a:rPr lang="nl-BE" dirty="0"/>
              <a:t>BBC kent adviesraden niet…</a:t>
            </a:r>
          </a:p>
          <a:p>
            <a:r>
              <a:rPr lang="nl-BE" dirty="0"/>
              <a:t>BBC is complex…</a:t>
            </a:r>
          </a:p>
          <a:p>
            <a:r>
              <a:rPr lang="nl-BE" dirty="0"/>
              <a:t>Een plan is een intentie…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bepaalt het bestuur zelf?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Keuze van prioritaire beleidsdoelstellingen</a:t>
            </a:r>
          </a:p>
          <a:p>
            <a:pPr lvl="1"/>
            <a:r>
              <a:rPr lang="nl-BE" dirty="0"/>
              <a:t>Waar we over rapporteren binnen het kader</a:t>
            </a:r>
          </a:p>
          <a:p>
            <a:r>
              <a:rPr lang="nl-BE" dirty="0"/>
              <a:t>Indeling in beleidsdomeinen, beleidsvelden en beleidsitems</a:t>
            </a:r>
          </a:p>
          <a:p>
            <a:pPr lvl="1"/>
            <a:r>
              <a:rPr lang="nl-BE" dirty="0"/>
              <a:t>Hoe we opdelen binnen het kader</a:t>
            </a:r>
          </a:p>
          <a:p>
            <a:r>
              <a:rPr lang="nl-BE" dirty="0"/>
              <a:t>Impact van delegatie en verzelfstandiging</a:t>
            </a:r>
          </a:p>
          <a:p>
            <a:pPr lvl="1"/>
            <a:r>
              <a:rPr lang="nl-BE" dirty="0"/>
              <a:t>Wie wat doet binnen het kader</a:t>
            </a:r>
          </a:p>
          <a:p>
            <a:r>
              <a:rPr lang="nl-BE" dirty="0"/>
              <a:t>Rekeningstelsel</a:t>
            </a:r>
          </a:p>
          <a:p>
            <a:pPr lvl="1"/>
            <a:r>
              <a:rPr lang="nl-BE" dirty="0"/>
              <a:t>Hoe we boekhouden binnen het kader</a:t>
            </a:r>
          </a:p>
          <a:p>
            <a:r>
              <a:rPr lang="nl-BE" dirty="0"/>
              <a:t>Werken met een analytische boekhouding</a:t>
            </a:r>
          </a:p>
          <a:p>
            <a:pPr lvl="1"/>
            <a:r>
              <a:rPr lang="nl-BE" dirty="0"/>
              <a:t>Hoe we opvolgen binnen het kader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 tips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BE" dirty="0"/>
              <a:t>Leer jouw bestuur kennen</a:t>
            </a:r>
          </a:p>
          <a:p>
            <a:pPr marL="857250" lvl="1" indent="-457200">
              <a:buAutoNum type="arabicPeriod"/>
            </a:pPr>
            <a:r>
              <a:rPr lang="nl-BE" dirty="0"/>
              <a:t>Hoe maakt het bestuur zijn meerjarenplan op?</a:t>
            </a:r>
          </a:p>
          <a:p>
            <a:pPr marL="857250" lvl="1" indent="-457200">
              <a:buAutoNum type="arabicPeriod"/>
            </a:pPr>
            <a:r>
              <a:rPr lang="nl-BE" dirty="0"/>
              <a:t>Hoe rapporteert het bestuur?</a:t>
            </a:r>
          </a:p>
          <a:p>
            <a:pPr marL="457200" indent="-457200">
              <a:buAutoNum type="arabicPeriod"/>
            </a:pPr>
            <a:r>
              <a:rPr lang="nl-BE" dirty="0"/>
              <a:t>Maak gebruik van </a:t>
            </a:r>
            <a:r>
              <a:rPr lang="nl-BE" dirty="0" err="1"/>
              <a:t>participatie-trajecten</a:t>
            </a:r>
            <a:endParaRPr lang="nl-BE" dirty="0"/>
          </a:p>
          <a:p>
            <a:pPr marL="457200" indent="-457200">
              <a:buAutoNum type="arabicPeriod"/>
            </a:pPr>
            <a:r>
              <a:rPr lang="nl-BE" dirty="0"/>
              <a:t>Droom, maar dromen alleen is niet voldoende</a:t>
            </a:r>
          </a:p>
          <a:p>
            <a:pPr marL="457200" indent="-457200">
              <a:buAutoNum type="arabicPeriod"/>
            </a:pPr>
            <a:r>
              <a:rPr lang="nl-BE" dirty="0"/>
              <a:t>Stel meetbare beleidsdoelstellingen voor</a:t>
            </a:r>
          </a:p>
          <a:p>
            <a:pPr marL="457200" indent="-457200">
              <a:buAutoNum type="arabicPeriod"/>
            </a:pPr>
            <a:r>
              <a:rPr lang="nl-BE" dirty="0"/>
              <a:t>Stel concrete, realistische acties voor</a:t>
            </a:r>
          </a:p>
          <a:p>
            <a:pPr marL="457200" indent="-457200">
              <a:buAutoNum type="arabicPeriod"/>
            </a:pPr>
            <a:endParaRPr lang="nl-BE" dirty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 tips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nl-BE" dirty="0"/>
              <a:t>6. Stel acties voor die ook voor andere beleidsdomeinen interessant zijn</a:t>
            </a:r>
          </a:p>
          <a:p>
            <a:pPr marL="457200" indent="-457200">
              <a:buNone/>
            </a:pPr>
            <a:r>
              <a:rPr lang="nl-BE" dirty="0"/>
              <a:t>7. Geef een realistische raming van uitgaven en ontvangsten mee</a:t>
            </a:r>
          </a:p>
          <a:p>
            <a:pPr marL="457200" indent="-457200">
              <a:buNone/>
            </a:pPr>
            <a:r>
              <a:rPr lang="nl-BE" dirty="0"/>
              <a:t>8. Stel zelf prioriteiten, naar belang en naar timing</a:t>
            </a:r>
          </a:p>
          <a:p>
            <a:pPr marL="457200" indent="-457200">
              <a:buNone/>
            </a:pPr>
            <a:r>
              <a:rPr lang="nl-BE" dirty="0"/>
              <a:t>9.  Vraag concrete, meetbare beleidsdoelstellingen</a:t>
            </a:r>
          </a:p>
          <a:p>
            <a:pPr marL="457200" indent="-457200">
              <a:buNone/>
            </a:pPr>
            <a:r>
              <a:rPr lang="nl-BE" dirty="0"/>
              <a:t>10. Vraag om rapportering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School of Ath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Toelichting met afgeronde rechthoek 6"/>
          <p:cNvSpPr/>
          <p:nvPr/>
        </p:nvSpPr>
        <p:spPr>
          <a:xfrm>
            <a:off x="0" y="476672"/>
            <a:ext cx="3995936" cy="792088"/>
          </a:xfrm>
          <a:prstGeom prst="wedgeRoundRectCallout">
            <a:avLst>
              <a:gd name="adj1" fmla="val -8942"/>
              <a:gd name="adj2" fmla="val 83812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kern="1200" dirty="0">
                <a:solidFill>
                  <a:schemeClr val="tx1"/>
                </a:solidFill>
                <a:latin typeface="Harlow Solid Italic" pitchFamily="82" charset="0"/>
                <a:cs typeface="Arial" charset="0"/>
              </a:rPr>
              <a:t>Samen problemen aanpakken!</a:t>
            </a:r>
          </a:p>
        </p:txBody>
      </p:sp>
      <p:sp>
        <p:nvSpPr>
          <p:cNvPr id="8" name="Toelichting met afgeronde rechthoek 7"/>
          <p:cNvSpPr/>
          <p:nvPr/>
        </p:nvSpPr>
        <p:spPr>
          <a:xfrm>
            <a:off x="4427984" y="332656"/>
            <a:ext cx="2102813" cy="792088"/>
          </a:xfrm>
          <a:prstGeom prst="wedgeRoundRectCallout">
            <a:avLst>
              <a:gd name="adj1" fmla="val -31026"/>
              <a:gd name="adj2" fmla="val 106900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dirty="0">
                <a:solidFill>
                  <a:schemeClr val="tx1"/>
                </a:solidFill>
                <a:latin typeface="Harlow Solid Italic" pitchFamily="82" charset="0"/>
                <a:cs typeface="Arial" charset="0"/>
              </a:rPr>
              <a:t>Principes!</a:t>
            </a:r>
            <a:endParaRPr lang="nl-BE" sz="2800" kern="1200" dirty="0" err="1">
              <a:solidFill>
                <a:schemeClr val="tx1"/>
              </a:solidFill>
              <a:latin typeface="Harlow Solid Italic" pitchFamily="82" charset="0"/>
              <a:cs typeface="Arial" charset="0"/>
            </a:endParaRPr>
          </a:p>
        </p:txBody>
      </p:sp>
      <p:sp>
        <p:nvSpPr>
          <p:cNvPr id="9" name="Toelichting met afgeronde rechthoek 8"/>
          <p:cNvSpPr/>
          <p:nvPr/>
        </p:nvSpPr>
        <p:spPr>
          <a:xfrm>
            <a:off x="5220072" y="2204864"/>
            <a:ext cx="2592288" cy="792088"/>
          </a:xfrm>
          <a:prstGeom prst="wedgeRoundRectCallout">
            <a:avLst>
              <a:gd name="adj1" fmla="val -36547"/>
              <a:gd name="adj2" fmla="val -93791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dirty="0">
                <a:solidFill>
                  <a:schemeClr val="tx1"/>
                </a:solidFill>
                <a:latin typeface="Harlow Solid Italic" pitchFamily="82" charset="0"/>
                <a:cs typeface="Arial" charset="0"/>
              </a:rPr>
              <a:t>Concrete doelen!</a:t>
            </a:r>
            <a:endParaRPr lang="nl-BE" sz="2800" kern="1200" dirty="0" err="1">
              <a:solidFill>
                <a:schemeClr val="tx1"/>
              </a:solidFill>
              <a:latin typeface="Harlow Solid Italic" pitchFamily="8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3347864" cy="3068960"/>
          </a:xfrm>
          <a:prstGeom prst="rect">
            <a:avLst/>
          </a:prstGeom>
          <a:solidFill>
            <a:srgbClr val="006B9A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100" kern="1200" dirty="0" err="1">
              <a:cs typeface="Arial" charset="0"/>
            </a:endParaRPr>
          </a:p>
        </p:txBody>
      </p:sp>
      <p:sp>
        <p:nvSpPr>
          <p:cNvPr id="51202" name="AutoShape 2" descr="Objectiv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2231" r="24415"/>
          <a:stretch>
            <a:fillRect/>
          </a:stretch>
        </p:blipFill>
        <p:spPr bwMode="auto">
          <a:xfrm>
            <a:off x="251520" y="692696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3"/>
          <p:cNvSpPr/>
          <p:nvPr/>
        </p:nvSpPr>
        <p:spPr>
          <a:xfrm>
            <a:off x="1259632" y="692696"/>
            <a:ext cx="7704856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kern="1200" dirty="0">
                <a:solidFill>
                  <a:schemeClr val="tx1"/>
                </a:solidFill>
                <a:cs typeface="Arial" charset="0"/>
              </a:rPr>
              <a:t>Beter opvolgen van beleid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22231" r="24415"/>
          <a:stretch>
            <a:fillRect/>
          </a:stretch>
        </p:blipFill>
        <p:spPr bwMode="auto">
          <a:xfrm>
            <a:off x="251520" y="162880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hoek 15"/>
          <p:cNvSpPr/>
          <p:nvPr/>
        </p:nvSpPr>
        <p:spPr>
          <a:xfrm>
            <a:off x="1259632" y="1628800"/>
            <a:ext cx="7704856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kern="1200" dirty="0">
                <a:solidFill>
                  <a:schemeClr val="tx1"/>
                </a:solidFill>
                <a:cs typeface="Arial" charset="0"/>
              </a:rPr>
              <a:t>Beter opvolgen van beheer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22231" r="24415"/>
          <a:stretch>
            <a:fillRect/>
          </a:stretch>
        </p:blipFill>
        <p:spPr bwMode="auto">
          <a:xfrm>
            <a:off x="251520" y="256490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hoek 17"/>
          <p:cNvSpPr/>
          <p:nvPr/>
        </p:nvSpPr>
        <p:spPr>
          <a:xfrm>
            <a:off x="1259632" y="2564904"/>
            <a:ext cx="7704856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kern="1200" dirty="0">
                <a:solidFill>
                  <a:schemeClr val="tx1"/>
                </a:solidFill>
                <a:cs typeface="Arial" charset="0"/>
              </a:rPr>
              <a:t>Basis voor </a:t>
            </a:r>
            <a:r>
              <a:rPr lang="nl-BE" sz="2800" kern="1200" dirty="0" err="1">
                <a:solidFill>
                  <a:schemeClr val="tx1"/>
                </a:solidFill>
                <a:cs typeface="Arial" charset="0"/>
              </a:rPr>
              <a:t>planlastvermindering</a:t>
            </a:r>
            <a:endParaRPr lang="nl-BE" sz="2800" kern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2231" r="24415"/>
          <a:stretch>
            <a:fillRect/>
          </a:stretch>
        </p:blipFill>
        <p:spPr bwMode="auto">
          <a:xfrm>
            <a:off x="251520" y="350100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hoek 19"/>
          <p:cNvSpPr/>
          <p:nvPr/>
        </p:nvSpPr>
        <p:spPr>
          <a:xfrm>
            <a:off x="1259632" y="3501008"/>
            <a:ext cx="7704856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dirty="0">
                <a:solidFill>
                  <a:schemeClr val="tx1"/>
                </a:solidFill>
                <a:cs typeface="Arial" charset="0"/>
              </a:rPr>
              <a:t>Ruimte voor maatwerk</a:t>
            </a:r>
            <a:endParaRPr lang="nl-BE" sz="2800" kern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22231" r="24415"/>
          <a:stretch>
            <a:fillRect/>
          </a:stretch>
        </p:blipFill>
        <p:spPr bwMode="auto">
          <a:xfrm>
            <a:off x="251520" y="4437112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hoek 21"/>
          <p:cNvSpPr/>
          <p:nvPr/>
        </p:nvSpPr>
        <p:spPr>
          <a:xfrm>
            <a:off x="1259632" y="4437112"/>
            <a:ext cx="7704856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dirty="0">
                <a:solidFill>
                  <a:schemeClr val="tx1"/>
                </a:solidFill>
                <a:cs typeface="Arial" charset="0"/>
              </a:rPr>
              <a:t>Bijdragen tot schaalvoordelen</a:t>
            </a:r>
            <a:endParaRPr lang="nl-BE" sz="2800" kern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l="22231" r="24415"/>
          <a:stretch>
            <a:fillRect/>
          </a:stretch>
        </p:blipFill>
        <p:spPr bwMode="auto">
          <a:xfrm>
            <a:off x="251520" y="5373216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hoek 23"/>
          <p:cNvSpPr/>
          <p:nvPr/>
        </p:nvSpPr>
        <p:spPr>
          <a:xfrm>
            <a:off x="1259632" y="5373216"/>
            <a:ext cx="7704856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800" dirty="0">
                <a:solidFill>
                  <a:schemeClr val="tx1"/>
                </a:solidFill>
                <a:cs typeface="Arial" charset="0"/>
              </a:rPr>
              <a:t>De Vlaamse overheid informeren</a:t>
            </a:r>
            <a:endParaRPr lang="nl-BE" sz="2800" kern="12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s://upload.wikimedia.org/wikipedia/commons/1/16/Luca_Pacioli_%28Gemaelde%29.jpeg"/>
          <p:cNvPicPr>
            <a:picLocks noChangeAspect="1" noChangeArrowheads="1"/>
          </p:cNvPicPr>
          <p:nvPr/>
        </p:nvPicPr>
        <p:blipFill>
          <a:blip r:embed="rId3" cstate="print"/>
          <a:srcRect t="1890" b="809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4581128"/>
            <a:ext cx="7164288" cy="1152128"/>
          </a:xfrm>
          <a:prstGeom prst="rect">
            <a:avLst/>
          </a:prstGeom>
          <a:solidFill>
            <a:srgbClr val="006B9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000" kern="1200" dirty="0">
                <a:cs typeface="Arial" charset="0"/>
              </a:rPr>
              <a:t>BBC is een boekhouding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boekhouding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Dubbele boekhouding</a:t>
            </a:r>
          </a:p>
          <a:p>
            <a:pPr lvl="1"/>
            <a:r>
              <a:rPr lang="nl-BE" dirty="0"/>
              <a:t>alle gevolgen gelijktijdig geregistreerd</a:t>
            </a:r>
          </a:p>
          <a:p>
            <a:r>
              <a:rPr lang="nl-BE" dirty="0"/>
              <a:t>Boekhouding op transactiebasis</a:t>
            </a:r>
          </a:p>
          <a:p>
            <a:pPr lvl="1"/>
            <a:r>
              <a:rPr lang="nl-BE" dirty="0"/>
              <a:t>alle financiële transacties geregistreerd</a:t>
            </a:r>
          </a:p>
          <a:p>
            <a:r>
              <a:rPr lang="nl-BE" dirty="0"/>
              <a:t>Kasboekhouding</a:t>
            </a:r>
          </a:p>
          <a:p>
            <a:pPr lvl="1"/>
            <a:r>
              <a:rPr lang="nl-BE" dirty="0"/>
              <a:t>Uitgaven en ontvangsten</a:t>
            </a:r>
          </a:p>
          <a:p>
            <a:r>
              <a:rPr lang="nl-BE" dirty="0"/>
              <a:t>Vermogensboekhouding</a:t>
            </a:r>
          </a:p>
          <a:p>
            <a:pPr lvl="1"/>
            <a:r>
              <a:rPr lang="nl-BE" dirty="0"/>
              <a:t>Bezittingen, vorderingen, schulden,…</a:t>
            </a:r>
          </a:p>
          <a:p>
            <a:r>
              <a:rPr lang="nl-BE" dirty="0"/>
              <a:t>Prestatieboekhouding</a:t>
            </a:r>
          </a:p>
          <a:p>
            <a:pPr lvl="1"/>
            <a:r>
              <a:rPr lang="nl-BE" dirty="0"/>
              <a:t>Realisaties</a:t>
            </a:r>
          </a:p>
          <a:p>
            <a:pPr lvl="1"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100" kern="1200" dirty="0" err="1"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hthoek 7"/>
          <p:cNvSpPr/>
          <p:nvPr/>
        </p:nvSpPr>
        <p:spPr>
          <a:xfrm>
            <a:off x="3635896" y="4653136"/>
            <a:ext cx="5508104" cy="1152128"/>
          </a:xfrm>
          <a:prstGeom prst="rect">
            <a:avLst/>
          </a:prstGeom>
          <a:solidFill>
            <a:srgbClr val="006B9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4000" kern="1200" dirty="0">
                <a:cs typeface="Arial" charset="0"/>
              </a:rPr>
              <a:t>BBC is een cyclus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697" tIns="104697" rIns="104697" bIns="104697" numCol="1" spcCol="1270" rtlCol="0" anchor="ctr" anchorCtr="0">
            <a:noAutofit/>
          </a:bodyPr>
          <a:lstStyle/>
          <a:p>
            <a:pPr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100" kern="1200" dirty="0" err="1"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ankopen_V_2016_0_2">
  <a:themeElements>
    <a:clrScheme name="Malle Powerpoint opleiding inter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lle Powerpoint opleiding intern">
      <a:majorFont>
        <a:latin typeface="Arial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02904"/>
        </a:solidFill>
      </a:spPr>
      <a:bodyPr spcFirstLastPara="0" vert="horz" wrap="square" lIns="104697" tIns="104697" rIns="104697" bIns="104697" numCol="1" spcCol="1270" anchor="ctr" anchorCtr="0">
        <a:noAutofit/>
      </a:bodyPr>
      <a:lstStyle>
        <a:defPPr algn="l" defTabSz="933450">
          <a:lnSpc>
            <a:spcPct val="90000"/>
          </a:lnSpc>
          <a:spcBef>
            <a:spcPct val="0"/>
          </a:spcBef>
          <a:spcAft>
            <a:spcPct val="35000"/>
          </a:spcAft>
          <a:defRPr sz="2100" kern="1200" dirty="0" err="1" smtClean="0">
            <a:cs typeface="Arial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rgbClr r="0" g="0" b="0"/>
        </a:fillRef>
        <a:effectRef idx="2">
          <a:schemeClr val="accent2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2" charset="-128"/>
          </a:defRPr>
        </a:defPPr>
      </a:lstStyle>
    </a:lnDef>
  </a:objectDefaults>
  <a:extraClrSchemeLst>
    <a:extraClrScheme>
      <a:clrScheme name="Malle Powerpoint opleiding inte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e Powerpoint opleiding inte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e Powerpoint opleiding inte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e Powerpoint opleiding inte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e Powerpoint opleiding inte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e Powerpoint opleiding inte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e Powerpoint opleiding inte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e Powerpoint opleiding inte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e Powerpoint opleiding inte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e Powerpoint opleiding inte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e Powerpoint opleiding inte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e Powerpoint opleiding inte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a8214c-cb1c-4e19-9080-e5d39d4156e3">
      <UserInfo>
        <DisplayName>Taets Gerlinde</DisplayName>
        <AccountId>22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30CCA1D7391409959B1D11851253B" ma:contentTypeVersion="8" ma:contentTypeDescription="Een nieuw document maken." ma:contentTypeScope="" ma:versionID="0ed27a2adb3664aead6105ad91a10994">
  <xsd:schema xmlns:xsd="http://www.w3.org/2001/XMLSchema" xmlns:xs="http://www.w3.org/2001/XMLSchema" xmlns:p="http://schemas.microsoft.com/office/2006/metadata/properties" xmlns:ns2="1a2291bd-860d-4a5e-995f-8589b9b7f24e" xmlns:ns3="17a8214c-cb1c-4e19-9080-e5d39d4156e3" targetNamespace="http://schemas.microsoft.com/office/2006/metadata/properties" ma:root="true" ma:fieldsID="72ae5e7f48f95ade5a81a55c5597c9b3" ns2:_="" ns3:_="">
    <xsd:import namespace="1a2291bd-860d-4a5e-995f-8589b9b7f24e"/>
    <xsd:import namespace="17a8214c-cb1c-4e19-9080-e5d39d415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291bd-860d-4a5e-995f-8589b9b7f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8214c-cb1c-4e19-9080-e5d39d41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DDF368-35BD-47BE-BDC6-C8321668806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7a8214c-cb1c-4e19-9080-e5d39d4156e3"/>
    <ds:schemaRef ds:uri="1a2291bd-860d-4a5e-995f-8589b9b7f2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C05FC7-7411-4CB7-B65D-5AAFE8F77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291bd-860d-4a5e-995f-8589b9b7f24e"/>
    <ds:schemaRef ds:uri="17a8214c-cb1c-4e19-9080-e5d39d415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DF5CFC-2AAD-49C5-A9B8-3DF3B592F4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Aankopen_V_2016_0_2</Template>
  <TotalTime>1266</TotalTime>
  <Words>1083</Words>
  <Application>Microsoft Office PowerPoint</Application>
  <PresentationFormat>Diavoorstelling (4:3)</PresentationFormat>
  <Paragraphs>262</Paragraphs>
  <Slides>36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Courier New</vt:lpstr>
      <vt:lpstr>Harlow Solid Italic</vt:lpstr>
      <vt:lpstr>Verdana</vt:lpstr>
      <vt:lpstr>Wingdings</vt:lpstr>
      <vt:lpstr>ヒラギノ角ゴ Pro W3</vt:lpstr>
      <vt:lpstr>Aankopen_V_2016_0_2</vt:lpstr>
      <vt:lpstr> Wegwijs in de meerjarenplanning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Een boekhouding</vt:lpstr>
      <vt:lpstr>PowerPoint-presentatie</vt:lpstr>
      <vt:lpstr>PowerPoint-presentatie</vt:lpstr>
      <vt:lpstr>Beleidsrapporten</vt:lpstr>
      <vt:lpstr>PowerPoint-presentatie</vt:lpstr>
      <vt:lpstr>Budgettair resultaat</vt:lpstr>
      <vt:lpstr>Autofinancieringsmarge</vt:lpstr>
      <vt:lpstr>Gecorrigeerde autofinancieringsmarge</vt:lpstr>
      <vt:lpstr>PowerPoint-presentatie</vt:lpstr>
      <vt:lpstr>Nieuw!</vt:lpstr>
      <vt:lpstr>Omgevingsanalyse</vt:lpstr>
      <vt:lpstr>Onderdelen</vt:lpstr>
      <vt:lpstr>Doelstellingenboom</vt:lpstr>
      <vt:lpstr>PowerPoint-presentatie</vt:lpstr>
      <vt:lpstr>Beleidsdoelstelling</vt:lpstr>
      <vt:lpstr>Actieplan</vt:lpstr>
      <vt:lpstr>Actie</vt:lpstr>
      <vt:lpstr>Beleidscodes</vt:lpstr>
      <vt:lpstr>Rekeningstelsel</vt:lpstr>
      <vt:lpstr>PowerPoint-presentatie</vt:lpstr>
      <vt:lpstr>Jaarrekening</vt:lpstr>
      <vt:lpstr>Doelstellingenrealisatie</vt:lpstr>
      <vt:lpstr>PowerPoint-presentatie</vt:lpstr>
      <vt:lpstr>PowerPoint-presentatie</vt:lpstr>
      <vt:lpstr>Timing</vt:lpstr>
      <vt:lpstr>Hou rekening met…</vt:lpstr>
      <vt:lpstr>Wat bepaalt het bestuur zelf?</vt:lpstr>
      <vt:lpstr>10 tips</vt:lpstr>
      <vt:lpstr>10 tips</vt:lpstr>
      <vt:lpstr>Vragen?</vt:lpstr>
    </vt:vector>
  </TitlesOfParts>
  <Company>Gemeente Malle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Beleids- en beheerscyclus</dc:title>
  <dc:creator>hanss</dc:creator>
  <cp:lastModifiedBy>Taets Gerlinde</cp:lastModifiedBy>
  <cp:revision>100</cp:revision>
  <dcterms:created xsi:type="dcterms:W3CDTF">2019-03-07T08:17:47Z</dcterms:created>
  <dcterms:modified xsi:type="dcterms:W3CDTF">2019-04-30T07:50:53Z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0x0101004D830CCA1D7391409959B1D11851253B</vt:lpwstr>
  </property>
</Properties>
</file>