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58" r:id="rId5"/>
    <p:sldId id="260" r:id="rId6"/>
    <p:sldId id="261" r:id="rId7"/>
    <p:sldId id="262" r:id="rId8"/>
    <p:sldId id="263" r:id="rId9"/>
    <p:sldId id="264" r:id="rId10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jke Decoster" initials="MD" lastIdx="0" clrIdx="0">
    <p:extLst>
      <p:ext uri="{19B8F6BF-5375-455C-9EA6-DF929625EA0E}">
        <p15:presenceInfo xmlns:p15="http://schemas.microsoft.com/office/powerpoint/2012/main" userId="S-1-5-21-2990297160-4156119566-2124193659-11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4/4/2019 </a:t>
            </a:r>
            <a:r>
              <a:rPr lang="nl-BE" dirty="0">
                <a:solidFill>
                  <a:schemeClr val="accent6">
                    <a:lumMod val="75000"/>
                  </a:schemeClr>
                </a:solidFill>
              </a:rPr>
              <a:t>TREFDAG  seniorenraden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/>
              <a:t>KAROESEL – OCMW GOOIK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" y="223075"/>
            <a:ext cx="3228975" cy="14192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77" y="232572"/>
            <a:ext cx="3886200" cy="140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38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5" y="1246742"/>
            <a:ext cx="7963559" cy="5267184"/>
          </a:xfrm>
          <a:ln w="57150">
            <a:solidFill>
              <a:schemeClr val="accent1"/>
            </a:solidFill>
          </a:ln>
        </p:spPr>
      </p:pic>
      <p:sp>
        <p:nvSpPr>
          <p:cNvPr id="5" name="Rechthoek 4"/>
          <p:cNvSpPr/>
          <p:nvPr/>
        </p:nvSpPr>
        <p:spPr>
          <a:xfrm>
            <a:off x="3393066" y="224135"/>
            <a:ext cx="52950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JAAR KAROESEL</a:t>
            </a:r>
          </a:p>
        </p:txBody>
      </p:sp>
    </p:spTree>
    <p:extLst>
      <p:ext uri="{BB962C8B-B14F-4D97-AF65-F5344CB8AC3E}">
        <p14:creationId xmlns:p14="http://schemas.microsoft.com/office/powerpoint/2010/main" val="1778510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ontstaan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nl-BE" dirty="0"/>
              <a:t>- 21/9/2015</a:t>
            </a:r>
          </a:p>
          <a:p>
            <a:r>
              <a:rPr lang="nl-BE" dirty="0"/>
              <a:t>- in afwachting vast lokaal dienstencentrum </a:t>
            </a:r>
            <a:r>
              <a:rPr lang="nl-BE" dirty="0">
                <a:sym typeface="Wingdings" panose="05000000000000000000" pitchFamily="2" charset="2"/>
              </a:rPr>
              <a:t> later antennepost?</a:t>
            </a:r>
            <a:endParaRPr lang="nl-BE" dirty="0"/>
          </a:p>
          <a:p>
            <a:r>
              <a:rPr lang="nl-BE" dirty="0"/>
              <a:t>- advies seniorenraad meerjarenplan</a:t>
            </a:r>
          </a:p>
        </p:txBody>
      </p:sp>
    </p:spTree>
    <p:extLst>
      <p:ext uri="{BB962C8B-B14F-4D97-AF65-F5344CB8AC3E}">
        <p14:creationId xmlns:p14="http://schemas.microsoft.com/office/powerpoint/2010/main" val="573873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0273" y="370748"/>
            <a:ext cx="9720072" cy="1499616"/>
          </a:xfrm>
        </p:spPr>
        <p:txBody>
          <a:bodyPr/>
          <a:lstStyle/>
          <a:p>
            <a:r>
              <a:rPr lang="nl-BE" dirty="0"/>
              <a:t>doel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71726" y="1537853"/>
            <a:ext cx="9720073" cy="2951018"/>
          </a:xfrm>
        </p:spPr>
        <p:txBody>
          <a:bodyPr/>
          <a:lstStyle/>
          <a:p>
            <a:r>
              <a:rPr lang="nl-BE" dirty="0"/>
              <a:t>- laagdrempelige plaats </a:t>
            </a:r>
          </a:p>
          <a:p>
            <a:r>
              <a:rPr lang="nl-BE" dirty="0"/>
              <a:t>- ruimte voor een gezellige babbel en knabbel, infomomenten, vorming, ontspanning</a:t>
            </a:r>
          </a:p>
          <a:p>
            <a:r>
              <a:rPr lang="nl-BE" dirty="0"/>
              <a:t>- mensen uit eenzaamheid halen</a:t>
            </a:r>
          </a:p>
          <a:p>
            <a:r>
              <a:rPr lang="nl-BE" dirty="0"/>
              <a:t>- langer blijven thuis wonen</a:t>
            </a:r>
          </a:p>
          <a:p>
            <a:r>
              <a:rPr lang="nl-BE" dirty="0"/>
              <a:t>- laagdrempelig aanspreekpunt maatschappelijk werker ( gekend, vertrouwd gezicht/aanspreekpunt)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871729" y="4488871"/>
            <a:ext cx="9720072" cy="8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doelgroep</a:t>
            </a: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71727" y="5368358"/>
            <a:ext cx="9720073" cy="177338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- iedereen is welkom</a:t>
            </a:r>
          </a:p>
          <a:p>
            <a:r>
              <a:rPr lang="nl-BE"/>
              <a:t>- voornamelijk aandacht voor senioren en zorgbehoevenden uit Gooik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55009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concept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24127" y="2286000"/>
            <a:ext cx="9720073" cy="4023360"/>
          </a:xfrm>
        </p:spPr>
        <p:txBody>
          <a:bodyPr/>
          <a:lstStyle/>
          <a:p>
            <a:r>
              <a:rPr lang="nl-BE" dirty="0"/>
              <a:t>- 12 u: maaltijd (i.s.m. traiteur)</a:t>
            </a:r>
          </a:p>
          <a:p>
            <a:r>
              <a:rPr lang="nl-BE" dirty="0"/>
              <a:t>- 14u: activiteit                                          € 9</a:t>
            </a:r>
          </a:p>
          <a:p>
            <a:r>
              <a:rPr lang="nl-BE" dirty="0"/>
              <a:t>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3000" dirty="0"/>
              <a:t> </a:t>
            </a:r>
            <a:r>
              <a:rPr lang="nl-BE" sz="2200" dirty="0"/>
              <a:t>ontspannend of vormend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3000" dirty="0"/>
              <a:t>  </a:t>
            </a:r>
            <a:r>
              <a:rPr lang="nl-BE" sz="2200" dirty="0"/>
              <a:t>in samenwerking met lokale partners</a:t>
            </a:r>
          </a:p>
          <a:p>
            <a:pPr marL="457200" lvl="3" indent="0">
              <a:buNone/>
            </a:pPr>
            <a:r>
              <a:rPr lang="nl-BE" sz="2500" dirty="0"/>
              <a:t>         </a:t>
            </a:r>
            <a:r>
              <a:rPr lang="nl-BE" sz="2500" dirty="0">
                <a:sym typeface="Wingdings" panose="05000000000000000000" pitchFamily="2" charset="2"/>
              </a:rPr>
              <a:t> </a:t>
            </a:r>
            <a:r>
              <a:rPr lang="nl-BE" sz="2200" dirty="0">
                <a:sym typeface="Wingdings" panose="05000000000000000000" pitchFamily="2" charset="2"/>
              </a:rPr>
              <a:t>Woonwinkel, ziekenzorg, notaris, advocaat, vrijwilligers,    		               		participanten…</a:t>
            </a:r>
            <a:endParaRPr lang="nl-BE" sz="2200" dirty="0"/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2200" dirty="0"/>
              <a:t> eventuele input seniorenraad (bv. </a:t>
            </a:r>
            <a:r>
              <a:rPr lang="nl-BE" sz="2200" dirty="0" err="1"/>
              <a:t>Breugheljaar</a:t>
            </a:r>
            <a:r>
              <a:rPr lang="nl-BE" sz="2200" dirty="0"/>
              <a:t>, rusthuiskosten, erfenis…)</a:t>
            </a:r>
          </a:p>
        </p:txBody>
      </p:sp>
      <p:sp>
        <p:nvSpPr>
          <p:cNvPr id="4" name="Rechteraccolade 3"/>
          <p:cNvSpPr/>
          <p:nvPr/>
        </p:nvSpPr>
        <p:spPr>
          <a:xfrm>
            <a:off x="5250873" y="2424545"/>
            <a:ext cx="429491" cy="92825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590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locatie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KAROESEL REIST JAARLIJKS ROND DOOR ELKE DEELGEMEENTE VAN GOOIK:</a:t>
            </a:r>
          </a:p>
          <a:p>
            <a:r>
              <a:rPr lang="nl-BE" dirty="0"/>
              <a:t>- Gooik</a:t>
            </a:r>
          </a:p>
          <a:p>
            <a:r>
              <a:rPr lang="nl-BE" dirty="0"/>
              <a:t>- Leerbeek</a:t>
            </a:r>
          </a:p>
          <a:p>
            <a:r>
              <a:rPr lang="nl-BE" dirty="0"/>
              <a:t>- </a:t>
            </a:r>
            <a:r>
              <a:rPr lang="nl-BE" dirty="0" err="1"/>
              <a:t>Oetingen</a:t>
            </a:r>
            <a:endParaRPr lang="nl-BE" dirty="0"/>
          </a:p>
          <a:p>
            <a:r>
              <a:rPr lang="nl-BE" dirty="0"/>
              <a:t>- Kester</a:t>
            </a:r>
          </a:p>
          <a:p>
            <a:r>
              <a:rPr lang="nl-BE" dirty="0"/>
              <a:t>- </a:t>
            </a:r>
            <a:r>
              <a:rPr lang="nl-BE" dirty="0" err="1"/>
              <a:t>Strijland</a:t>
            </a:r>
            <a:endParaRPr lang="nl-BE" dirty="0"/>
          </a:p>
          <a:p>
            <a:endParaRPr lang="nl-BE" dirty="0"/>
          </a:p>
          <a:p>
            <a:r>
              <a:rPr lang="nl-BE" dirty="0">
                <a:sym typeface="Wingdings" panose="05000000000000000000" pitchFamily="2" charset="2"/>
              </a:rPr>
              <a:t> parochiezaal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65768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7838" y="243243"/>
            <a:ext cx="9720072" cy="1499616"/>
          </a:xfrm>
        </p:spPr>
        <p:txBody>
          <a:bodyPr/>
          <a:lstStyle/>
          <a:p>
            <a:r>
              <a:rPr lang="nl-BE" dirty="0"/>
              <a:t>bekendmaking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9842" y="4442403"/>
            <a:ext cx="3581400" cy="21050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525" y="4442403"/>
            <a:ext cx="3495675" cy="20574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42" y="779180"/>
            <a:ext cx="3015961" cy="297592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4" y="2146878"/>
            <a:ext cx="3048000" cy="430530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4802440" y="1551083"/>
            <a:ext cx="265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ZORGNETWERK GOOIK</a:t>
            </a:r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035" y="1920415"/>
            <a:ext cx="2942710" cy="227657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16" y="476505"/>
            <a:ext cx="1970151" cy="95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0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personeel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r>
              <a:rPr lang="nl-BE" dirty="0"/>
              <a:t>- 1 maatschappelijk werker: organisatie</a:t>
            </a:r>
          </a:p>
          <a:p>
            <a:r>
              <a:rPr lang="nl-BE" dirty="0"/>
              <a:t>+  1 maatschappelijk werker ter ondersteuning dag zelf</a:t>
            </a:r>
          </a:p>
          <a:p>
            <a:r>
              <a:rPr lang="nl-BE" dirty="0"/>
              <a:t>- 9 vaste vrijwilligers + extra vrijwilligers per deelgemeente</a:t>
            </a:r>
          </a:p>
          <a:p>
            <a:pPr marL="0" indent="0">
              <a:buNone/>
            </a:pPr>
            <a:r>
              <a:rPr lang="nl-BE" dirty="0"/>
              <a:t>   </a:t>
            </a:r>
            <a:r>
              <a:rPr lang="nl-BE" dirty="0">
                <a:sym typeface="Wingdings" panose="05000000000000000000" pitchFamily="2" charset="2"/>
              </a:rPr>
              <a:t> voordeel: vrijwilliger engageert zich makkelijker voor 5x per jaar 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6420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024128" y="4937760"/>
            <a:ext cx="3337560" cy="1106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vragen?</a:t>
            </a:r>
          </a:p>
        </p:txBody>
      </p:sp>
      <p:pic>
        <p:nvPicPr>
          <p:cNvPr id="4" name="Tijdelijke aanduiding voor inhoud 3" descr="imag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57" y="1550754"/>
            <a:ext cx="4649813" cy="308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024128" y="4956048"/>
            <a:ext cx="6199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Marijke Decoster</a:t>
            </a:r>
          </a:p>
          <a:p>
            <a:r>
              <a:rPr lang="nl-BE" dirty="0"/>
              <a:t>02/454 12 77</a:t>
            </a:r>
          </a:p>
          <a:p>
            <a:r>
              <a:rPr lang="nl-BE" dirty="0"/>
              <a:t>Marijke.decoster@ocmw.gooik.be</a:t>
            </a:r>
          </a:p>
        </p:txBody>
      </p:sp>
    </p:spTree>
    <p:extLst>
      <p:ext uri="{BB962C8B-B14F-4D97-AF65-F5344CB8AC3E}">
        <p14:creationId xmlns:p14="http://schemas.microsoft.com/office/powerpoint/2010/main" val="35303780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830CCA1D7391409959B1D11851253B" ma:contentTypeVersion="8" ma:contentTypeDescription="Een nieuw document maken." ma:contentTypeScope="" ma:versionID="ce696789dd651674c9df2f094ec9676f">
  <xsd:schema xmlns:xsd="http://www.w3.org/2001/XMLSchema" xmlns:xs="http://www.w3.org/2001/XMLSchema" xmlns:p="http://schemas.microsoft.com/office/2006/metadata/properties" xmlns:ns2="1a2291bd-860d-4a5e-995f-8589b9b7f24e" xmlns:ns3="17a8214c-cb1c-4e19-9080-e5d39d4156e3" targetNamespace="http://schemas.microsoft.com/office/2006/metadata/properties" ma:root="true" ma:fieldsID="6441388fc45dffbaf245e6951c84c313" ns2:_="" ns3:_="">
    <xsd:import namespace="1a2291bd-860d-4a5e-995f-8589b9b7f24e"/>
    <xsd:import namespace="17a8214c-cb1c-4e19-9080-e5d39d4156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2291bd-860d-4a5e-995f-8589b9b7f2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8214c-cb1c-4e19-9080-e5d39d4156e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C82713-044A-4764-83CE-32CE22CEE7B4}"/>
</file>

<file path=customXml/itemProps2.xml><?xml version="1.0" encoding="utf-8"?>
<ds:datastoreItem xmlns:ds="http://schemas.openxmlformats.org/officeDocument/2006/customXml" ds:itemID="{683956AF-B882-48A4-A320-FF54DAA66FB7}"/>
</file>

<file path=customXml/itemProps3.xml><?xml version="1.0" encoding="utf-8"?>
<ds:datastoreItem xmlns:ds="http://schemas.openxmlformats.org/officeDocument/2006/customXml" ds:itemID="{68C6A8FD-161C-49B8-8973-650080095B92}"/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434</TotalTime>
  <Words>204</Words>
  <Application>Microsoft Office PowerPoint</Application>
  <PresentationFormat>Breedbeeld</PresentationFormat>
  <Paragraphs>45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Tw Cen MT</vt:lpstr>
      <vt:lpstr>Tw Cen MT Condensed</vt:lpstr>
      <vt:lpstr>Wingdings</vt:lpstr>
      <vt:lpstr>Wingdings 3</vt:lpstr>
      <vt:lpstr>Integraal</vt:lpstr>
      <vt:lpstr>4/4/2019 TREFDAG  seniorenraden </vt:lpstr>
      <vt:lpstr>PowerPoint-presentatie</vt:lpstr>
      <vt:lpstr>ontstaan</vt:lpstr>
      <vt:lpstr>doel</vt:lpstr>
      <vt:lpstr>concept</vt:lpstr>
      <vt:lpstr>locatie</vt:lpstr>
      <vt:lpstr>bekendmaking</vt:lpstr>
      <vt:lpstr>personeel</vt:lpstr>
      <vt:lpstr>vragen?</vt:lpstr>
    </vt:vector>
  </TitlesOfParts>
  <Company>_x000d_
			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TREFDAG</dc:title>
  <dc:creator>Marijke Decoster</dc:creator>
  <cp:lastModifiedBy>Vanham Hilde</cp:lastModifiedBy>
  <cp:revision>17</cp:revision>
  <cp:lastPrinted>2019-03-08T14:31:18Z</cp:lastPrinted>
  <dcterms:created xsi:type="dcterms:W3CDTF">2019-03-08T07:36:24Z</dcterms:created>
  <dcterms:modified xsi:type="dcterms:W3CDTF">2019-04-01T09:28:06Z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0x0101004D830CCA1D7391409959B1D11851253B</vt:lpwstr>
  </property>
</Properties>
</file>