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74" r:id="rId4"/>
    <p:sldMasterId id="2147483694" r:id="rId5"/>
  </p:sldMasterIdLst>
  <p:notesMasterIdLst>
    <p:notesMasterId r:id="rId23"/>
  </p:notesMasterIdLst>
  <p:handoutMasterIdLst>
    <p:handoutMasterId r:id="rId24"/>
  </p:handoutMasterIdLst>
  <p:sldIdLst>
    <p:sldId id="360" r:id="rId6"/>
    <p:sldId id="365" r:id="rId7"/>
    <p:sldId id="354" r:id="rId8"/>
    <p:sldId id="5941" r:id="rId9"/>
    <p:sldId id="336" r:id="rId10"/>
    <p:sldId id="5944" r:id="rId11"/>
    <p:sldId id="5936" r:id="rId12"/>
    <p:sldId id="5943" r:id="rId13"/>
    <p:sldId id="340" r:id="rId14"/>
    <p:sldId id="364" r:id="rId15"/>
    <p:sldId id="363" r:id="rId16"/>
    <p:sldId id="5945" r:id="rId17"/>
    <p:sldId id="263" r:id="rId18"/>
    <p:sldId id="265" r:id="rId19"/>
    <p:sldId id="347" r:id="rId20"/>
    <p:sldId id="5946" r:id="rId21"/>
    <p:sldId id="338" r:id="rId22"/>
  </p:sldIdLst>
  <p:sldSz cx="18288000" cy="10287000"/>
  <p:notesSz cx="6797675" cy="9926638"/>
  <p:embeddedFontLst>
    <p:embeddedFont>
      <p:font typeface="Amsi Pro Bold Italic" panose="020B0A06020201010104" charset="0"/>
      <p:bold r:id="rId25"/>
      <p:italic r:id="rId26"/>
      <p:boldItalic r:id="rId27"/>
    </p:embeddedFont>
    <p:embeddedFont>
      <p:font typeface="Amsi Pro Cond Bold Italic" panose="020B0A06020201010104" charset="0"/>
      <p:bold r:id="rId28"/>
      <p:italic r:id="rId29"/>
      <p:boldItalic r:id="rId30"/>
    </p:embeddedFont>
    <p:embeddedFont>
      <p:font typeface="Amsi Pro Light Italic" panose="020B0A06020201010104" charset="0"/>
      <p:italic r:id="rId31"/>
    </p:embeddedFont>
    <p:embeddedFont>
      <p:font typeface="Amsi Pro SemiBold Italic" panose="020B0A06020201010104" charset="0"/>
      <p:bold r:id="rId32"/>
      <p:italic r:id="rId33"/>
      <p:boldItalic r:id="rId34"/>
    </p:embeddedFont>
    <p:embeddedFont>
      <p:font typeface="Amsi Pro Thin Italic" panose="020B0A06020201010104" charset="0"/>
      <p:italic r:id="rId35"/>
    </p:embeddedFont>
    <p:embeddedFont>
      <p:font typeface="Amsi Pro XLight Italic" panose="020B0A06020201010104" charset="0"/>
      <p:italic r:id="rId36"/>
    </p:embeddedFont>
    <p:embeddedFont>
      <p:font typeface="AmsiProCond-Light" panose="020B0A06020201010104" charset="0"/>
      <p:regular r:id="rId37"/>
    </p:embeddedFont>
    <p:embeddedFont>
      <p:font typeface="Segoe UI" panose="020B0502040204020203" pitchFamily="34" charset="0"/>
      <p:regular r:id="rId38"/>
      <p:bold r:id="rId39"/>
      <p:italic r:id="rId40"/>
      <p:boldItalic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FFEF8"/>
    <a:srgbClr val="553C46"/>
    <a:srgbClr val="FFFF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84A15DD-9341-4AE4-9F65-CD006F644458}" v="30" dt="2025-09-10T13:21:11.51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3511" autoAdjust="0"/>
    <p:restoredTop sz="93020" autoAdjust="0"/>
  </p:normalViewPr>
  <p:slideViewPr>
    <p:cSldViewPr>
      <p:cViewPr>
        <p:scale>
          <a:sx n="34" d="100"/>
          <a:sy n="34" d="100"/>
        </p:scale>
        <p:origin x="956" y="1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80" d="100"/>
        <a:sy n="80" d="100"/>
      </p:scale>
      <p:origin x="0" y="0"/>
    </p:cViewPr>
  </p:sorterViewPr>
  <p:notesViewPr>
    <p:cSldViewPr>
      <p:cViewPr varScale="1">
        <p:scale>
          <a:sx n="64" d="100"/>
          <a:sy n="64" d="100"/>
        </p:scale>
        <p:origin x="3187" y="67"/>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font" Target="fonts/font2.fntdata"/><Relationship Id="rId39" Type="http://schemas.openxmlformats.org/officeDocument/2006/relationships/font" Target="fonts/font15.fntdata"/><Relationship Id="rId21" Type="http://schemas.openxmlformats.org/officeDocument/2006/relationships/slide" Target="slides/slide16.xml"/><Relationship Id="rId34" Type="http://schemas.openxmlformats.org/officeDocument/2006/relationships/font" Target="fonts/font10.fntdata"/><Relationship Id="rId42" Type="http://schemas.openxmlformats.org/officeDocument/2006/relationships/presProps" Target="pres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font" Target="fonts/font5.fntdata"/><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handoutMaster" Target="handoutMasters/handoutMaster1.xml"/><Relationship Id="rId32" Type="http://schemas.openxmlformats.org/officeDocument/2006/relationships/font" Target="fonts/font8.fntdata"/><Relationship Id="rId37" Type="http://schemas.openxmlformats.org/officeDocument/2006/relationships/font" Target="fonts/font13.fntdata"/><Relationship Id="rId40" Type="http://schemas.openxmlformats.org/officeDocument/2006/relationships/font" Target="fonts/font16.fntdata"/><Relationship Id="rId45"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notesMaster" Target="notesMasters/notesMaster1.xml"/><Relationship Id="rId28" Type="http://schemas.openxmlformats.org/officeDocument/2006/relationships/font" Target="fonts/font4.fntdata"/><Relationship Id="rId36" Type="http://schemas.openxmlformats.org/officeDocument/2006/relationships/font" Target="fonts/font12.fntdata"/><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font" Target="fonts/font7.fntdata"/><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font" Target="fonts/font11.fntdata"/><Relationship Id="rId43" Type="http://schemas.openxmlformats.org/officeDocument/2006/relationships/viewProps" Target="viewProp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font" Target="fonts/font1.fntdata"/><Relationship Id="rId33" Type="http://schemas.openxmlformats.org/officeDocument/2006/relationships/font" Target="fonts/font9.fntdata"/><Relationship Id="rId38" Type="http://schemas.openxmlformats.org/officeDocument/2006/relationships/font" Target="fonts/font14.fntdata"/><Relationship Id="rId46" Type="http://schemas.microsoft.com/office/2015/10/relationships/revisionInfo" Target="revisionInfo.xml"/><Relationship Id="rId20" Type="http://schemas.openxmlformats.org/officeDocument/2006/relationships/slide" Target="slides/slide15.xml"/><Relationship Id="rId41" Type="http://schemas.openxmlformats.org/officeDocument/2006/relationships/font" Target="fonts/font17.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3A6DF67-9E75-6C4F-BC5F-E679EDEC73AE}"/>
              </a:ext>
            </a:extLst>
          </p:cNvPr>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BE"/>
          </a:p>
        </p:txBody>
      </p:sp>
      <p:sp>
        <p:nvSpPr>
          <p:cNvPr id="3" name="Date Placeholder 2">
            <a:extLst>
              <a:ext uri="{FF2B5EF4-FFF2-40B4-BE49-F238E27FC236}">
                <a16:creationId xmlns:a16="http://schemas.microsoft.com/office/drawing/2014/main" id="{F3154044-3852-6B4A-8103-D42D983AD8FA}"/>
              </a:ext>
            </a:extLst>
          </p:cNvPr>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AADC4E1B-29FA-0E43-A907-7133AA4243EE}" type="datetimeFigureOut">
              <a:rPr lang="en-BE" smtClean="0"/>
              <a:t>09/11/2025</a:t>
            </a:fld>
            <a:endParaRPr lang="en-BE"/>
          </a:p>
        </p:txBody>
      </p:sp>
      <p:sp>
        <p:nvSpPr>
          <p:cNvPr id="4" name="Footer Placeholder 3">
            <a:extLst>
              <a:ext uri="{FF2B5EF4-FFF2-40B4-BE49-F238E27FC236}">
                <a16:creationId xmlns:a16="http://schemas.microsoft.com/office/drawing/2014/main" id="{C25CFEB7-9DF1-BE41-95B8-1DF40046B135}"/>
              </a:ext>
            </a:extLst>
          </p:cNvPr>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en-BE"/>
          </a:p>
        </p:txBody>
      </p:sp>
      <p:sp>
        <p:nvSpPr>
          <p:cNvPr id="5" name="Slide Number Placeholder 4">
            <a:extLst>
              <a:ext uri="{FF2B5EF4-FFF2-40B4-BE49-F238E27FC236}">
                <a16:creationId xmlns:a16="http://schemas.microsoft.com/office/drawing/2014/main" id="{20CD3C74-B0D3-014F-9946-C67D4D821D02}"/>
              </a:ext>
            </a:extLst>
          </p:cNvPr>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ACBABF2A-E6E8-4E43-AC90-C498DD3BE2E4}" type="slidenum">
              <a:rPr lang="en-BE" smtClean="0"/>
              <a:t>‹#›</a:t>
            </a:fld>
            <a:endParaRPr lang="en-BE"/>
          </a:p>
        </p:txBody>
      </p:sp>
    </p:spTree>
    <p:extLst>
      <p:ext uri="{BB962C8B-B14F-4D97-AF65-F5344CB8AC3E}">
        <p14:creationId xmlns:p14="http://schemas.microsoft.com/office/powerpoint/2010/main" val="17760308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BE"/>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C90C8B4A-7C13-C046-8E1F-C553AB862408}" type="datetimeFigureOut">
              <a:rPr lang="en-BE" smtClean="0"/>
              <a:t>09/11/2025</a:t>
            </a:fld>
            <a:endParaRPr lang="en-BE"/>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BE"/>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BE"/>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B33BF616-6F3E-DC46-8937-3575CC5C5F15}" type="slidenum">
              <a:rPr lang="en-BE" smtClean="0"/>
              <a:t>‹#›</a:t>
            </a:fld>
            <a:endParaRPr lang="en-BE"/>
          </a:p>
        </p:txBody>
      </p:sp>
    </p:spTree>
    <p:extLst>
      <p:ext uri="{BB962C8B-B14F-4D97-AF65-F5344CB8AC3E}">
        <p14:creationId xmlns:p14="http://schemas.microsoft.com/office/powerpoint/2010/main" val="26756907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Tree>
    <p:extLst>
      <p:ext uri="{BB962C8B-B14F-4D97-AF65-F5344CB8AC3E}">
        <p14:creationId xmlns:p14="http://schemas.microsoft.com/office/powerpoint/2010/main" val="36154449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B33BF616-6F3E-DC46-8937-3575CC5C5F15}" type="slidenum">
              <a:rPr lang="en-BE" smtClean="0"/>
              <a:t>2</a:t>
            </a:fld>
            <a:endParaRPr lang="en-BE"/>
          </a:p>
        </p:txBody>
      </p:sp>
    </p:spTree>
    <p:extLst>
      <p:ext uri="{BB962C8B-B14F-4D97-AF65-F5344CB8AC3E}">
        <p14:creationId xmlns:p14="http://schemas.microsoft.com/office/powerpoint/2010/main" val="24766143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B33BF616-6F3E-DC46-8937-3575CC5C5F15}" type="slidenum">
              <a:rPr lang="en-BE" smtClean="0"/>
              <a:t>3</a:t>
            </a:fld>
            <a:endParaRPr lang="en-BE"/>
          </a:p>
        </p:txBody>
      </p:sp>
    </p:spTree>
    <p:extLst>
      <p:ext uri="{BB962C8B-B14F-4D97-AF65-F5344CB8AC3E}">
        <p14:creationId xmlns:p14="http://schemas.microsoft.com/office/powerpoint/2010/main" val="42093069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71450" indent="-171450">
              <a:buFontTx/>
              <a:buChar char="-"/>
            </a:pPr>
            <a:endParaRPr lang="nl-BE" dirty="0"/>
          </a:p>
        </p:txBody>
      </p:sp>
    </p:spTree>
    <p:extLst>
      <p:ext uri="{BB962C8B-B14F-4D97-AF65-F5344CB8AC3E}">
        <p14:creationId xmlns:p14="http://schemas.microsoft.com/office/powerpoint/2010/main" val="14643083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lvl="0" indent="0">
              <a:buFont typeface="Arial" panose="020B0604020202020204" pitchFamily="34" charset="0"/>
              <a:buNone/>
            </a:pPr>
            <a:endParaRPr lang="nl-BE" sz="1800" b="0" i="0" u="none" strike="noStrike" baseline="0" dirty="0">
              <a:solidFill>
                <a:srgbClr val="FFFFFF"/>
              </a:solidFill>
              <a:latin typeface="AmsiProCond-Light" panose="020B0A06020201010104" pitchFamily="34" charset="0"/>
            </a:endParaRPr>
          </a:p>
        </p:txBody>
      </p:sp>
      <p:sp>
        <p:nvSpPr>
          <p:cNvPr id="4" name="Tijdelijke aanduiding voor dianummer 3"/>
          <p:cNvSpPr>
            <a:spLocks noGrp="1"/>
          </p:cNvSpPr>
          <p:nvPr>
            <p:ph type="sldNum" sz="quarter" idx="5"/>
          </p:nvPr>
        </p:nvSpPr>
        <p:spPr/>
        <p:txBody>
          <a:bodyPr/>
          <a:lstStyle/>
          <a:p>
            <a:fld id="{B33BF616-6F3E-DC46-8937-3575CC5C5F15}" type="slidenum">
              <a:rPr lang="en-BE" smtClean="0"/>
              <a:t>5</a:t>
            </a:fld>
            <a:endParaRPr lang="en-BE"/>
          </a:p>
        </p:txBody>
      </p:sp>
    </p:spTree>
    <p:extLst>
      <p:ext uri="{BB962C8B-B14F-4D97-AF65-F5344CB8AC3E}">
        <p14:creationId xmlns:p14="http://schemas.microsoft.com/office/powerpoint/2010/main" val="10407544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C28CA4-1BC8-506D-E95C-7B2750CCB0C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FB3947B-0674-3B2B-5FCF-119690030E49}"/>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F6A8FCF7-2D73-BC1F-5622-192DDE64B4AB}"/>
              </a:ext>
            </a:extLst>
          </p:cNvPr>
          <p:cNvSpPr>
            <a:spLocks noGrp="1"/>
          </p:cNvSpPr>
          <p:nvPr>
            <p:ph type="body" idx="1"/>
          </p:nvPr>
        </p:nvSpPr>
        <p:spPr/>
        <p:txBody>
          <a:bodyPr/>
          <a:lstStyle/>
          <a:p>
            <a:endParaRPr lang="nl-BE" dirty="0"/>
          </a:p>
        </p:txBody>
      </p:sp>
      <p:sp>
        <p:nvSpPr>
          <p:cNvPr id="4" name="Tijdelijke aanduiding voor dianummer 3">
            <a:extLst>
              <a:ext uri="{FF2B5EF4-FFF2-40B4-BE49-F238E27FC236}">
                <a16:creationId xmlns:a16="http://schemas.microsoft.com/office/drawing/2014/main" id="{A6791F31-ACEA-EAD1-27AA-F9D159546A04}"/>
              </a:ext>
            </a:extLst>
          </p:cNvPr>
          <p:cNvSpPr>
            <a:spLocks noGrp="1"/>
          </p:cNvSpPr>
          <p:nvPr>
            <p:ph type="sldNum" sz="quarter" idx="5"/>
          </p:nvPr>
        </p:nvSpPr>
        <p:spPr/>
        <p:txBody>
          <a:bodyPr/>
          <a:lstStyle/>
          <a:p>
            <a:fld id="{B33BF616-6F3E-DC46-8937-3575CC5C5F15}" type="slidenum">
              <a:rPr lang="en-BE" smtClean="0"/>
              <a:t>6</a:t>
            </a:fld>
            <a:endParaRPr lang="en-BE"/>
          </a:p>
        </p:txBody>
      </p:sp>
    </p:spTree>
    <p:extLst>
      <p:ext uri="{BB962C8B-B14F-4D97-AF65-F5344CB8AC3E}">
        <p14:creationId xmlns:p14="http://schemas.microsoft.com/office/powerpoint/2010/main" val="12710013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38F360-F381-4676-1E97-05E05C8C173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630AD7F-B128-F424-8E4A-624F4289533C}"/>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7046B26-AD0C-644D-BECC-B0F00EA984B1}"/>
              </a:ext>
            </a:extLst>
          </p:cNvPr>
          <p:cNvSpPr>
            <a:spLocks noGrp="1"/>
          </p:cNvSpPr>
          <p:nvPr>
            <p:ph type="body" idx="1"/>
          </p:nvPr>
        </p:nvSpPr>
        <p:spPr/>
        <p:txBody>
          <a:bodyPr/>
          <a:lstStyle/>
          <a:p>
            <a:pPr algn="just" rtl="0" fontAlgn="base">
              <a:lnSpc>
                <a:spcPts val="1376"/>
              </a:lnSpc>
              <a:spcBef>
                <a:spcPts val="150"/>
              </a:spcBef>
              <a:spcAft>
                <a:spcPts val="950"/>
              </a:spcAft>
              <a:buNone/>
            </a:pPr>
            <a:endParaRPr lang="nl-NL" sz="1200" b="0" i="0" dirty="0">
              <a:solidFill>
                <a:srgbClr val="000000"/>
              </a:solidFill>
              <a:effectLst/>
              <a:latin typeface="Segoe UI" panose="020B0502040204020203" pitchFamily="34" charset="0"/>
            </a:endParaRPr>
          </a:p>
        </p:txBody>
      </p:sp>
    </p:spTree>
    <p:extLst>
      <p:ext uri="{BB962C8B-B14F-4D97-AF65-F5344CB8AC3E}">
        <p14:creationId xmlns:p14="http://schemas.microsoft.com/office/powerpoint/2010/main" val="5471066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8272D1-73DF-45B3-C923-99651214A4C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1105F54-32E4-F26A-BEDF-CD292D902E34}"/>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AEC682E6-5887-AF8F-ADA6-4A11EBE40F6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nl-BE" sz="1100" b="0" i="0" u="none" strike="noStrike" kern="1200" cap="none" spc="0" normalizeH="0" baseline="0" noProof="0" dirty="0">
              <a:ln>
                <a:noFill/>
              </a:ln>
              <a:solidFill>
                <a:prstClr val="black"/>
              </a:solidFill>
              <a:effectLst/>
              <a:uLnTx/>
              <a:uFillTx/>
              <a:latin typeface="+mn-lt"/>
              <a:ea typeface="+mn-ea"/>
              <a:cs typeface="+mn-cs"/>
            </a:endParaRPr>
          </a:p>
          <a:p>
            <a:pPr marL="0" lvl="0" indent="0">
              <a:buFont typeface="Arial" panose="020B0604020202020204" pitchFamily="34" charset="0"/>
              <a:buNone/>
            </a:pPr>
            <a:endParaRPr lang="nl-BE" sz="1800" b="0" i="0" u="none" strike="noStrike" baseline="0" dirty="0">
              <a:solidFill>
                <a:srgbClr val="FFFFFF"/>
              </a:solidFill>
              <a:latin typeface="AmsiProCond-Light" panose="020B0A06020201010104" pitchFamily="34" charset="0"/>
            </a:endParaRPr>
          </a:p>
        </p:txBody>
      </p:sp>
      <p:sp>
        <p:nvSpPr>
          <p:cNvPr id="4" name="Tijdelijke aanduiding voor dianummer 3">
            <a:extLst>
              <a:ext uri="{FF2B5EF4-FFF2-40B4-BE49-F238E27FC236}">
                <a16:creationId xmlns:a16="http://schemas.microsoft.com/office/drawing/2014/main" id="{7ABEF984-C81E-E7E3-7A10-81BD6936FF9F}"/>
              </a:ext>
            </a:extLst>
          </p:cNvPr>
          <p:cNvSpPr>
            <a:spLocks noGrp="1"/>
          </p:cNvSpPr>
          <p:nvPr>
            <p:ph type="sldNum" sz="quarter" idx="5"/>
          </p:nvPr>
        </p:nvSpPr>
        <p:spPr/>
        <p:txBody>
          <a:bodyPr/>
          <a:lstStyle/>
          <a:p>
            <a:fld id="{B33BF616-6F3E-DC46-8937-3575CC5C5F15}" type="slidenum">
              <a:rPr lang="en-BE" smtClean="0"/>
              <a:t>8</a:t>
            </a:fld>
            <a:endParaRPr lang="en-BE"/>
          </a:p>
        </p:txBody>
      </p:sp>
    </p:spTree>
    <p:extLst>
      <p:ext uri="{BB962C8B-B14F-4D97-AF65-F5344CB8AC3E}">
        <p14:creationId xmlns:p14="http://schemas.microsoft.com/office/powerpoint/2010/main" val="35846074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sz="1100" b="1" dirty="0"/>
              <a:t>	</a:t>
            </a:r>
          </a:p>
          <a:p>
            <a:r>
              <a:rPr lang="nl-BE" sz="1100" b="1" dirty="0"/>
              <a:t>	</a:t>
            </a:r>
            <a:endParaRPr lang="nl-BE" dirty="0"/>
          </a:p>
        </p:txBody>
      </p:sp>
      <p:sp>
        <p:nvSpPr>
          <p:cNvPr id="4" name="Tijdelijke aanduiding voor dianummer 3"/>
          <p:cNvSpPr>
            <a:spLocks noGrp="1"/>
          </p:cNvSpPr>
          <p:nvPr>
            <p:ph type="sldNum" sz="quarter" idx="5"/>
          </p:nvPr>
        </p:nvSpPr>
        <p:spPr/>
        <p:txBody>
          <a:bodyPr/>
          <a:lstStyle/>
          <a:p>
            <a:fld id="{B33BF616-6F3E-DC46-8937-3575CC5C5F15}" type="slidenum">
              <a:rPr lang="en-BE" smtClean="0"/>
              <a:t>9</a:t>
            </a:fld>
            <a:endParaRPr lang="en-BE"/>
          </a:p>
        </p:txBody>
      </p:sp>
    </p:spTree>
    <p:extLst>
      <p:ext uri="{BB962C8B-B14F-4D97-AF65-F5344CB8AC3E}">
        <p14:creationId xmlns:p14="http://schemas.microsoft.com/office/powerpoint/2010/main" val="11949989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B33BF616-6F3E-DC46-8937-3575CC5C5F15}" type="slidenum">
              <a:rPr lang="en-BE" smtClean="0"/>
              <a:t>10</a:t>
            </a:fld>
            <a:endParaRPr lang="en-BE"/>
          </a:p>
        </p:txBody>
      </p:sp>
    </p:spTree>
    <p:extLst>
      <p:ext uri="{BB962C8B-B14F-4D97-AF65-F5344CB8AC3E}">
        <p14:creationId xmlns:p14="http://schemas.microsoft.com/office/powerpoint/2010/main" val="22971085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B33BF616-6F3E-DC46-8937-3575CC5C5F15}" type="slidenum">
              <a:rPr lang="en-BE" smtClean="0"/>
              <a:t>11</a:t>
            </a:fld>
            <a:endParaRPr lang="en-BE"/>
          </a:p>
        </p:txBody>
      </p:sp>
    </p:spTree>
    <p:extLst>
      <p:ext uri="{BB962C8B-B14F-4D97-AF65-F5344CB8AC3E}">
        <p14:creationId xmlns:p14="http://schemas.microsoft.com/office/powerpoint/2010/main" val="10771324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B33BF616-6F3E-DC46-8937-3575CC5C5F15}" type="slidenum">
              <a:rPr lang="en-BE" smtClean="0"/>
              <a:t>12</a:t>
            </a:fld>
            <a:endParaRPr lang="en-BE"/>
          </a:p>
        </p:txBody>
      </p:sp>
    </p:spTree>
    <p:extLst>
      <p:ext uri="{BB962C8B-B14F-4D97-AF65-F5344CB8AC3E}">
        <p14:creationId xmlns:p14="http://schemas.microsoft.com/office/powerpoint/2010/main" val="16886550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B33BF616-6F3E-DC46-8937-3575CC5C5F15}" type="slidenum">
              <a:rPr lang="en-BE" smtClean="0"/>
              <a:t>13</a:t>
            </a:fld>
            <a:endParaRPr lang="en-BE"/>
          </a:p>
        </p:txBody>
      </p:sp>
    </p:spTree>
    <p:extLst>
      <p:ext uri="{BB962C8B-B14F-4D97-AF65-F5344CB8AC3E}">
        <p14:creationId xmlns:p14="http://schemas.microsoft.com/office/powerpoint/2010/main" val="12372727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B33BF616-6F3E-DC46-8937-3575CC5C5F15}" type="slidenum">
              <a:rPr lang="en-BE" smtClean="0"/>
              <a:t>14</a:t>
            </a:fld>
            <a:endParaRPr lang="en-BE"/>
          </a:p>
        </p:txBody>
      </p:sp>
    </p:spTree>
    <p:extLst>
      <p:ext uri="{BB962C8B-B14F-4D97-AF65-F5344CB8AC3E}">
        <p14:creationId xmlns:p14="http://schemas.microsoft.com/office/powerpoint/2010/main" val="16224274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sz="1200" b="0" i="0" kern="1200" dirty="0">
              <a:solidFill>
                <a:schemeClr val="tx1"/>
              </a:solidFill>
              <a:effectLst/>
              <a:latin typeface="+mn-lt"/>
              <a:ea typeface="+mn-ea"/>
              <a:cs typeface="+mn-cs"/>
            </a:endParaRPr>
          </a:p>
        </p:txBody>
      </p:sp>
      <p:sp>
        <p:nvSpPr>
          <p:cNvPr id="4" name="Tijdelijke aanduiding voor dianummer 3"/>
          <p:cNvSpPr>
            <a:spLocks noGrp="1"/>
          </p:cNvSpPr>
          <p:nvPr>
            <p:ph type="sldNum" sz="quarter" idx="5"/>
          </p:nvPr>
        </p:nvSpPr>
        <p:spPr/>
        <p:txBody>
          <a:bodyPr/>
          <a:lstStyle/>
          <a:p>
            <a:fld id="{B33BF616-6F3E-DC46-8937-3575CC5C5F15}" type="slidenum">
              <a:rPr lang="en-BE" smtClean="0"/>
              <a:t>15</a:t>
            </a:fld>
            <a:endParaRPr lang="en-BE"/>
          </a:p>
        </p:txBody>
      </p:sp>
    </p:spTree>
    <p:extLst>
      <p:ext uri="{BB962C8B-B14F-4D97-AF65-F5344CB8AC3E}">
        <p14:creationId xmlns:p14="http://schemas.microsoft.com/office/powerpoint/2010/main" val="3938114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B33BF616-6F3E-DC46-8937-3575CC5C5F15}" type="slidenum">
              <a:rPr lang="en-BE" smtClean="0"/>
              <a:t>16</a:t>
            </a:fld>
            <a:endParaRPr lang="en-BE"/>
          </a:p>
        </p:txBody>
      </p:sp>
    </p:spTree>
    <p:extLst>
      <p:ext uri="{BB962C8B-B14F-4D97-AF65-F5344CB8AC3E}">
        <p14:creationId xmlns:p14="http://schemas.microsoft.com/office/powerpoint/2010/main" val="37951000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Eigen contactgegevens toevoegen</a:t>
            </a:r>
            <a:endParaRPr lang="nl-BE" dirty="0"/>
          </a:p>
        </p:txBody>
      </p:sp>
      <p:sp>
        <p:nvSpPr>
          <p:cNvPr id="4" name="Tijdelijke aanduiding voor dianummer 3"/>
          <p:cNvSpPr>
            <a:spLocks noGrp="1"/>
          </p:cNvSpPr>
          <p:nvPr>
            <p:ph type="sldNum" sz="quarter" idx="5"/>
          </p:nvPr>
        </p:nvSpPr>
        <p:spPr/>
        <p:txBody>
          <a:bodyPr/>
          <a:lstStyle/>
          <a:p>
            <a:fld id="{B33BF616-6F3E-DC46-8937-3575CC5C5F15}" type="slidenum">
              <a:rPr lang="en-BE" smtClean="0"/>
              <a:t>17</a:t>
            </a:fld>
            <a:endParaRPr lang="en-BE"/>
          </a:p>
        </p:txBody>
      </p:sp>
    </p:spTree>
    <p:extLst>
      <p:ext uri="{BB962C8B-B14F-4D97-AF65-F5344CB8AC3E}">
        <p14:creationId xmlns:p14="http://schemas.microsoft.com/office/powerpoint/2010/main" val="2096882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jpeg"/><Relationship Id="rId1" Type="http://schemas.openxmlformats.org/officeDocument/2006/relationships/slideMaster" Target="../slideMasters/slideMaster1.xml"/><Relationship Id="rId4" Type="http://schemas.openxmlformats.org/officeDocument/2006/relationships/image" Target="../media/image12.jpe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1.xml"/><Relationship Id="rId4" Type="http://schemas.openxmlformats.org/officeDocument/2006/relationships/image" Target="../media/image17.png"/></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sp>
        <p:nvSpPr>
          <p:cNvPr id="22" name="AutoShape 2">
            <a:extLst>
              <a:ext uri="{FF2B5EF4-FFF2-40B4-BE49-F238E27FC236}">
                <a16:creationId xmlns:a16="http://schemas.microsoft.com/office/drawing/2014/main" id="{D35AC9D0-4BC7-FA45-9DF2-D36BF2E3FBF0}"/>
              </a:ext>
            </a:extLst>
          </p:cNvPr>
          <p:cNvSpPr/>
          <p:nvPr userDrawn="1"/>
        </p:nvSpPr>
        <p:spPr>
          <a:xfrm>
            <a:off x="9144" y="35031"/>
            <a:ext cx="18288000" cy="1028700"/>
          </a:xfrm>
          <a:prstGeom prst="rect">
            <a:avLst/>
          </a:prstGeom>
          <a:solidFill>
            <a:srgbClr val="FFFFFF"/>
          </a:solidFill>
        </p:spPr>
      </p:sp>
      <p:grpSp>
        <p:nvGrpSpPr>
          <p:cNvPr id="23" name="Group 3">
            <a:extLst>
              <a:ext uri="{FF2B5EF4-FFF2-40B4-BE49-F238E27FC236}">
                <a16:creationId xmlns:a16="http://schemas.microsoft.com/office/drawing/2014/main" id="{17136102-FDEF-804D-8981-C75FACF79CEC}"/>
              </a:ext>
            </a:extLst>
          </p:cNvPr>
          <p:cNvGrpSpPr/>
          <p:nvPr userDrawn="1"/>
        </p:nvGrpSpPr>
        <p:grpSpPr>
          <a:xfrm>
            <a:off x="1855632" y="431931"/>
            <a:ext cx="1213733" cy="164839"/>
            <a:chOff x="0" y="0"/>
            <a:chExt cx="1618311" cy="219785"/>
          </a:xfrm>
        </p:grpSpPr>
        <p:sp>
          <p:nvSpPr>
            <p:cNvPr id="24" name="AutoShape 4">
              <a:extLst>
                <a:ext uri="{FF2B5EF4-FFF2-40B4-BE49-F238E27FC236}">
                  <a16:creationId xmlns:a16="http://schemas.microsoft.com/office/drawing/2014/main" id="{0C38F794-9FE2-7249-922E-9CB7B07E1DD7}"/>
                </a:ext>
              </a:extLst>
            </p:cNvPr>
            <p:cNvSpPr/>
            <p:nvPr/>
          </p:nvSpPr>
          <p:spPr>
            <a:xfrm>
              <a:off x="0" y="0"/>
              <a:ext cx="236347" cy="219785"/>
            </a:xfrm>
            <a:prstGeom prst="rect">
              <a:avLst/>
            </a:prstGeom>
            <a:solidFill>
              <a:srgbClr val="553C46"/>
            </a:solidFill>
          </p:spPr>
        </p:sp>
        <p:sp>
          <p:nvSpPr>
            <p:cNvPr id="25" name="AutoShape 5">
              <a:extLst>
                <a:ext uri="{FF2B5EF4-FFF2-40B4-BE49-F238E27FC236}">
                  <a16:creationId xmlns:a16="http://schemas.microsoft.com/office/drawing/2014/main" id="{5437FCE7-3C48-984A-8C99-E9FEBD159C53}"/>
                </a:ext>
              </a:extLst>
            </p:cNvPr>
            <p:cNvSpPr/>
            <p:nvPr/>
          </p:nvSpPr>
          <p:spPr>
            <a:xfrm>
              <a:off x="460654" y="0"/>
              <a:ext cx="236347" cy="219785"/>
            </a:xfrm>
            <a:prstGeom prst="rect">
              <a:avLst/>
            </a:prstGeom>
            <a:solidFill>
              <a:srgbClr val="FBCCAD"/>
            </a:solidFill>
          </p:spPr>
        </p:sp>
        <p:sp>
          <p:nvSpPr>
            <p:cNvPr id="26" name="AutoShape 6">
              <a:extLst>
                <a:ext uri="{FF2B5EF4-FFF2-40B4-BE49-F238E27FC236}">
                  <a16:creationId xmlns:a16="http://schemas.microsoft.com/office/drawing/2014/main" id="{CBB9F1DB-6097-EF4F-9879-D2E224D6E967}"/>
                </a:ext>
              </a:extLst>
            </p:cNvPr>
            <p:cNvSpPr/>
            <p:nvPr/>
          </p:nvSpPr>
          <p:spPr>
            <a:xfrm>
              <a:off x="921309" y="0"/>
              <a:ext cx="236347" cy="219785"/>
            </a:xfrm>
            <a:prstGeom prst="rect">
              <a:avLst/>
            </a:prstGeom>
            <a:solidFill>
              <a:srgbClr val="FBCCAD"/>
            </a:solidFill>
          </p:spPr>
        </p:sp>
        <p:sp>
          <p:nvSpPr>
            <p:cNvPr id="27" name="AutoShape 7">
              <a:extLst>
                <a:ext uri="{FF2B5EF4-FFF2-40B4-BE49-F238E27FC236}">
                  <a16:creationId xmlns:a16="http://schemas.microsoft.com/office/drawing/2014/main" id="{F567E669-A434-4F4E-B3BC-2A1F3FABABD1}"/>
                </a:ext>
              </a:extLst>
            </p:cNvPr>
            <p:cNvSpPr/>
            <p:nvPr/>
          </p:nvSpPr>
          <p:spPr>
            <a:xfrm>
              <a:off x="1381963" y="0"/>
              <a:ext cx="236347" cy="219785"/>
            </a:xfrm>
            <a:prstGeom prst="rect">
              <a:avLst/>
            </a:prstGeom>
            <a:solidFill>
              <a:srgbClr val="FBCCAD"/>
            </a:solidFill>
          </p:spPr>
        </p:sp>
        <p:sp>
          <p:nvSpPr>
            <p:cNvPr id="28" name="AutoShape 8">
              <a:extLst>
                <a:ext uri="{FF2B5EF4-FFF2-40B4-BE49-F238E27FC236}">
                  <a16:creationId xmlns:a16="http://schemas.microsoft.com/office/drawing/2014/main" id="{C419162B-C49A-6546-A3FB-B917F7681B33}"/>
                </a:ext>
              </a:extLst>
            </p:cNvPr>
            <p:cNvSpPr/>
            <p:nvPr/>
          </p:nvSpPr>
          <p:spPr>
            <a:xfrm>
              <a:off x="74959" y="69706"/>
              <a:ext cx="86430" cy="80373"/>
            </a:xfrm>
            <a:prstGeom prst="rect">
              <a:avLst/>
            </a:prstGeom>
            <a:solidFill>
              <a:srgbClr val="FFFFFF"/>
            </a:solidFill>
          </p:spPr>
        </p:sp>
      </p:grpSp>
      <p:pic>
        <p:nvPicPr>
          <p:cNvPr id="29" name="Picture 9">
            <a:extLst>
              <a:ext uri="{FF2B5EF4-FFF2-40B4-BE49-F238E27FC236}">
                <a16:creationId xmlns:a16="http://schemas.microsoft.com/office/drawing/2014/main" id="{2E1D41F5-36A3-A240-9902-CC740D9F8C5B}"/>
              </a:ext>
            </a:extLst>
          </p:cNvPr>
          <p:cNvPicPr>
            <a:picLocks noChangeAspect="1"/>
          </p:cNvPicPr>
          <p:nvPr userDrawn="1"/>
        </p:nvPicPr>
        <p:blipFill>
          <a:blip r:embed="rId2"/>
          <a:srcRect/>
          <a:stretch>
            <a:fillRect/>
          </a:stretch>
        </p:blipFill>
        <p:spPr>
          <a:xfrm rot="5400000">
            <a:off x="16733280" y="8537136"/>
            <a:ext cx="526020" cy="526020"/>
          </a:xfrm>
          <a:prstGeom prst="rect">
            <a:avLst/>
          </a:prstGeom>
        </p:spPr>
      </p:pic>
      <p:pic>
        <p:nvPicPr>
          <p:cNvPr id="30" name="Picture 10">
            <a:extLst>
              <a:ext uri="{FF2B5EF4-FFF2-40B4-BE49-F238E27FC236}">
                <a16:creationId xmlns:a16="http://schemas.microsoft.com/office/drawing/2014/main" id="{390B46FE-DF5A-F447-A7AE-FA6527FE47E7}"/>
              </a:ext>
            </a:extLst>
          </p:cNvPr>
          <p:cNvPicPr>
            <a:picLocks noChangeAspect="1"/>
          </p:cNvPicPr>
          <p:nvPr userDrawn="1"/>
        </p:nvPicPr>
        <p:blipFill>
          <a:blip r:embed="rId3"/>
          <a:srcRect/>
          <a:stretch>
            <a:fillRect/>
          </a:stretch>
        </p:blipFill>
        <p:spPr>
          <a:xfrm>
            <a:off x="15002154" y="0"/>
            <a:ext cx="2271713" cy="1028700"/>
          </a:xfrm>
          <a:prstGeom prst="rect">
            <a:avLst/>
          </a:prstGeom>
        </p:spPr>
      </p:pic>
      <p:sp>
        <p:nvSpPr>
          <p:cNvPr id="32" name="Freeform 12">
            <a:extLst>
              <a:ext uri="{FF2B5EF4-FFF2-40B4-BE49-F238E27FC236}">
                <a16:creationId xmlns:a16="http://schemas.microsoft.com/office/drawing/2014/main" id="{A82FF586-2A10-A142-8D0C-9653365F314C}"/>
              </a:ext>
            </a:extLst>
          </p:cNvPr>
          <p:cNvSpPr/>
          <p:nvPr userDrawn="1"/>
        </p:nvSpPr>
        <p:spPr>
          <a:xfrm>
            <a:off x="6225021" y="1052019"/>
            <a:ext cx="11048846" cy="7215681"/>
          </a:xfrm>
          <a:custGeom>
            <a:avLst/>
            <a:gdLst/>
            <a:ahLst/>
            <a:cxnLst/>
            <a:rect l="l" t="t" r="r" b="b"/>
            <a:pathLst>
              <a:path w="2284034" h="1491637">
                <a:moveTo>
                  <a:pt x="0" y="0"/>
                </a:moveTo>
                <a:lnTo>
                  <a:pt x="2284034" y="0"/>
                </a:lnTo>
                <a:lnTo>
                  <a:pt x="2284034" y="1491637"/>
                </a:lnTo>
                <a:lnTo>
                  <a:pt x="0" y="1491637"/>
                </a:lnTo>
                <a:close/>
              </a:path>
            </a:pathLst>
          </a:custGeom>
          <a:solidFill>
            <a:srgbClr val="553C46"/>
          </a:solidFill>
        </p:spPr>
      </p:sp>
      <p:pic>
        <p:nvPicPr>
          <p:cNvPr id="33" name="Picture 13">
            <a:extLst>
              <a:ext uri="{FF2B5EF4-FFF2-40B4-BE49-F238E27FC236}">
                <a16:creationId xmlns:a16="http://schemas.microsoft.com/office/drawing/2014/main" id="{F8B46E76-87D0-7443-BE0D-68DA56011680}"/>
              </a:ext>
            </a:extLst>
          </p:cNvPr>
          <p:cNvPicPr>
            <a:picLocks noChangeAspect="1"/>
          </p:cNvPicPr>
          <p:nvPr userDrawn="1"/>
        </p:nvPicPr>
        <p:blipFill>
          <a:blip r:embed="rId4"/>
          <a:srcRect t="9874" b="9874"/>
          <a:stretch>
            <a:fillRect/>
          </a:stretch>
        </p:blipFill>
        <p:spPr>
          <a:xfrm>
            <a:off x="967326" y="2104038"/>
            <a:ext cx="6296160" cy="7154262"/>
          </a:xfrm>
          <a:prstGeom prst="rect">
            <a:avLst/>
          </a:prstGeom>
        </p:spPr>
      </p:pic>
      <p:sp>
        <p:nvSpPr>
          <p:cNvPr id="45" name="Title 44">
            <a:extLst>
              <a:ext uri="{FF2B5EF4-FFF2-40B4-BE49-F238E27FC236}">
                <a16:creationId xmlns:a16="http://schemas.microsoft.com/office/drawing/2014/main" id="{5532E3B3-BF7F-8441-975F-003D72B593EC}"/>
              </a:ext>
            </a:extLst>
          </p:cNvPr>
          <p:cNvSpPr>
            <a:spLocks noGrp="1"/>
          </p:cNvSpPr>
          <p:nvPr>
            <p:ph type="title" hasCustomPrompt="1"/>
          </p:nvPr>
        </p:nvSpPr>
        <p:spPr>
          <a:xfrm>
            <a:off x="8077200" y="2104038"/>
            <a:ext cx="8400256" cy="5401662"/>
          </a:xfrm>
        </p:spPr>
        <p:txBody>
          <a:bodyPr>
            <a:noAutofit/>
          </a:bodyPr>
          <a:lstStyle>
            <a:lvl1pPr algn="l">
              <a:defRPr sz="9600" b="1" i="0">
                <a:solidFill>
                  <a:schemeClr val="bg1"/>
                </a:solidFill>
                <a:latin typeface="Amsi Pro Cond Bold Italic" panose="020B0A06020201010104" pitchFamily="34" charset="77"/>
              </a:defRPr>
            </a:lvl1pPr>
          </a:lstStyle>
          <a:p>
            <a:r>
              <a:rPr lang="en-GB" dirty="0"/>
              <a:t>DIT IS DE TITEL VAN DE PRESENTATIE</a:t>
            </a:r>
            <a:endParaRPr lang="en-BE" dirty="0"/>
          </a:p>
        </p:txBody>
      </p:sp>
      <p:sp>
        <p:nvSpPr>
          <p:cNvPr id="52" name="Text Placeholder 49">
            <a:extLst>
              <a:ext uri="{FF2B5EF4-FFF2-40B4-BE49-F238E27FC236}">
                <a16:creationId xmlns:a16="http://schemas.microsoft.com/office/drawing/2014/main" id="{A39B1B0B-68CE-B64E-AFAC-BE981951A3AB}"/>
              </a:ext>
            </a:extLst>
          </p:cNvPr>
          <p:cNvSpPr>
            <a:spLocks noGrp="1"/>
          </p:cNvSpPr>
          <p:nvPr>
            <p:ph type="body" sz="quarter" idx="10" hasCustomPrompt="1"/>
          </p:nvPr>
        </p:nvSpPr>
        <p:spPr>
          <a:xfrm>
            <a:off x="7772400" y="8470636"/>
            <a:ext cx="8628063" cy="525463"/>
          </a:xfrm>
        </p:spPr>
        <p:txBody>
          <a:bodyPr/>
          <a:lstStyle>
            <a:lvl1pPr marL="0" indent="0">
              <a:buNone/>
              <a:defRPr sz="2600" b="0" i="0">
                <a:latin typeface="Amsi Pro Bold Italic" panose="020B0A06020201010104" pitchFamily="34" charset="77"/>
              </a:defRPr>
            </a:lvl1pPr>
          </a:lstStyle>
          <a:p>
            <a:pPr lvl="0"/>
            <a:r>
              <a:rPr lang="en-GB" dirty="0" err="1"/>
              <a:t>Hier</a:t>
            </a:r>
            <a:r>
              <a:rPr lang="en-GB" dirty="0"/>
              <a:t> </a:t>
            </a:r>
            <a:r>
              <a:rPr lang="en-GB" dirty="0" err="1"/>
              <a:t>staat</a:t>
            </a:r>
            <a:r>
              <a:rPr lang="en-GB" dirty="0"/>
              <a:t> de </a:t>
            </a:r>
            <a:r>
              <a:rPr lang="en-GB" dirty="0" err="1"/>
              <a:t>omschrijving</a:t>
            </a:r>
            <a:r>
              <a:rPr lang="en-GB" dirty="0"/>
              <a:t> van de </a:t>
            </a:r>
            <a:r>
              <a:rPr lang="en-GB" dirty="0" err="1"/>
              <a:t>presentatie</a:t>
            </a:r>
            <a:endParaRPr lang="en-GB" dirty="0"/>
          </a:p>
        </p:txBody>
      </p:sp>
      <p:sp>
        <p:nvSpPr>
          <p:cNvPr id="56" name="Slide Number Placeholder 54">
            <a:extLst>
              <a:ext uri="{FF2B5EF4-FFF2-40B4-BE49-F238E27FC236}">
                <a16:creationId xmlns:a16="http://schemas.microsoft.com/office/drawing/2014/main" id="{E1EBE25D-BEF8-B346-83B0-BE29A9951F6D}"/>
              </a:ext>
            </a:extLst>
          </p:cNvPr>
          <p:cNvSpPr>
            <a:spLocks noGrp="1"/>
          </p:cNvSpPr>
          <p:nvPr>
            <p:ph type="sldNum" sz="quarter" idx="13"/>
          </p:nvPr>
        </p:nvSpPr>
        <p:spPr>
          <a:xfrm>
            <a:off x="392578" y="242975"/>
            <a:ext cx="1112140" cy="482471"/>
          </a:xfrm>
        </p:spPr>
        <p:txBody>
          <a:bodyPr anchor="b"/>
          <a:lstStyle>
            <a:lvl1pPr>
              <a:defRPr sz="2000" b="1" i="0">
                <a:solidFill>
                  <a:schemeClr val="tx1"/>
                </a:solidFill>
                <a:latin typeface="Amsi Pro Bold Italic" panose="020B0A06020201010104" pitchFamily="34" charset="77"/>
              </a:defRPr>
            </a:lvl1pPr>
          </a:lstStyle>
          <a:p>
            <a:fld id="{B6F15528-21DE-4FAA-801E-634DDDAF4B2B}" type="slidenum">
              <a:rPr lang="en-US" smtClean="0"/>
              <a:pPr/>
              <a:t>‹#›</a:t>
            </a:fld>
            <a:endParaRPr lang="en-US" dirty="0"/>
          </a:p>
        </p:txBody>
      </p:sp>
      <p:sp>
        <p:nvSpPr>
          <p:cNvPr id="58" name="Picture Placeholder 57">
            <a:extLst>
              <a:ext uri="{FF2B5EF4-FFF2-40B4-BE49-F238E27FC236}">
                <a16:creationId xmlns:a16="http://schemas.microsoft.com/office/drawing/2014/main" id="{9E6E57DD-9EE9-054E-9C98-4FA1552E2E52}"/>
              </a:ext>
            </a:extLst>
          </p:cNvPr>
          <p:cNvSpPr>
            <a:spLocks noGrp="1"/>
          </p:cNvSpPr>
          <p:nvPr>
            <p:ph type="pic" sz="quarter" idx="14" hasCustomPrompt="1"/>
          </p:nvPr>
        </p:nvSpPr>
        <p:spPr>
          <a:xfrm>
            <a:off x="967326" y="2104038"/>
            <a:ext cx="6576473" cy="7154262"/>
          </a:xfrm>
        </p:spPr>
        <p:txBody>
          <a:bodyPr>
            <a:normAutofit/>
          </a:bodyPr>
          <a:lstStyle>
            <a:lvl1pPr marL="0" indent="0">
              <a:buNone/>
              <a:defRPr sz="1000">
                <a:solidFill>
                  <a:schemeClr val="bg1"/>
                </a:solidFill>
              </a:defRPr>
            </a:lvl1pPr>
          </a:lstStyle>
          <a:p>
            <a:r>
              <a:rPr lang="en-BE" dirty="0"/>
              <a:t>Voeg hier een foto toe indien gewenst</a:t>
            </a:r>
          </a:p>
        </p:txBody>
      </p:sp>
    </p:spTree>
    <p:extLst>
      <p:ext uri="{BB962C8B-B14F-4D97-AF65-F5344CB8AC3E}">
        <p14:creationId xmlns:p14="http://schemas.microsoft.com/office/powerpoint/2010/main" val="30133377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houdstafel">
    <p:spTree>
      <p:nvGrpSpPr>
        <p:cNvPr id="1" name=""/>
        <p:cNvGrpSpPr/>
        <p:nvPr/>
      </p:nvGrpSpPr>
      <p:grpSpPr>
        <a:xfrm>
          <a:off x="0" y="0"/>
          <a:ext cx="0" cy="0"/>
          <a:chOff x="0" y="0"/>
          <a:chExt cx="0" cy="0"/>
        </a:xfrm>
      </p:grpSpPr>
      <p:sp>
        <p:nvSpPr>
          <p:cNvPr id="23" name="AutoShape 2">
            <a:extLst>
              <a:ext uri="{FF2B5EF4-FFF2-40B4-BE49-F238E27FC236}">
                <a16:creationId xmlns:a16="http://schemas.microsoft.com/office/drawing/2014/main" id="{9E635903-F66B-1047-8B61-1DB12A60FCC4}"/>
              </a:ext>
            </a:extLst>
          </p:cNvPr>
          <p:cNvSpPr/>
          <p:nvPr userDrawn="1"/>
        </p:nvSpPr>
        <p:spPr>
          <a:xfrm rot="-5400000">
            <a:off x="-4437159" y="4437159"/>
            <a:ext cx="10287000" cy="1412683"/>
          </a:xfrm>
          <a:prstGeom prst="rect">
            <a:avLst/>
          </a:prstGeom>
          <a:solidFill>
            <a:srgbClr val="553C46"/>
          </a:solidFill>
        </p:spPr>
      </p:sp>
      <p:grpSp>
        <p:nvGrpSpPr>
          <p:cNvPr id="25" name="Group 4">
            <a:extLst>
              <a:ext uri="{FF2B5EF4-FFF2-40B4-BE49-F238E27FC236}">
                <a16:creationId xmlns:a16="http://schemas.microsoft.com/office/drawing/2014/main" id="{3041FCD9-FFE7-6F41-A977-7FAE4D78A3B8}"/>
              </a:ext>
            </a:extLst>
          </p:cNvPr>
          <p:cNvGrpSpPr/>
          <p:nvPr userDrawn="1"/>
        </p:nvGrpSpPr>
        <p:grpSpPr>
          <a:xfrm>
            <a:off x="7886700" y="3551283"/>
            <a:ext cx="9689717" cy="5927635"/>
            <a:chOff x="0" y="0"/>
            <a:chExt cx="3277756" cy="2005151"/>
          </a:xfrm>
        </p:grpSpPr>
        <p:sp>
          <p:nvSpPr>
            <p:cNvPr id="27" name="Freeform 5">
              <a:extLst>
                <a:ext uri="{FF2B5EF4-FFF2-40B4-BE49-F238E27FC236}">
                  <a16:creationId xmlns:a16="http://schemas.microsoft.com/office/drawing/2014/main" id="{B52C0470-05ED-DF4A-A4CA-9251124E1AC8}"/>
                </a:ext>
              </a:extLst>
            </p:cNvPr>
            <p:cNvSpPr/>
            <p:nvPr/>
          </p:nvSpPr>
          <p:spPr>
            <a:xfrm>
              <a:off x="0" y="0"/>
              <a:ext cx="3277756" cy="2005150"/>
            </a:xfrm>
            <a:custGeom>
              <a:avLst/>
              <a:gdLst/>
              <a:ahLst/>
              <a:cxnLst/>
              <a:rect l="l" t="t" r="r" b="b"/>
              <a:pathLst>
                <a:path w="3277756" h="2005150">
                  <a:moveTo>
                    <a:pt x="0" y="0"/>
                  </a:moveTo>
                  <a:lnTo>
                    <a:pt x="3277756" y="0"/>
                  </a:lnTo>
                  <a:lnTo>
                    <a:pt x="3277756" y="2005150"/>
                  </a:lnTo>
                  <a:lnTo>
                    <a:pt x="0" y="2005150"/>
                  </a:lnTo>
                  <a:close/>
                </a:path>
              </a:pathLst>
            </a:custGeom>
            <a:solidFill>
              <a:srgbClr val="F5F09B"/>
            </a:solidFill>
          </p:spPr>
        </p:sp>
      </p:grpSp>
      <p:pic>
        <p:nvPicPr>
          <p:cNvPr id="28" name="Picture 7">
            <a:extLst>
              <a:ext uri="{FF2B5EF4-FFF2-40B4-BE49-F238E27FC236}">
                <a16:creationId xmlns:a16="http://schemas.microsoft.com/office/drawing/2014/main" id="{C943FD2B-AC2F-5D4D-97C0-3AC68CD01C91}"/>
              </a:ext>
            </a:extLst>
          </p:cNvPr>
          <p:cNvPicPr>
            <a:picLocks noChangeAspect="1"/>
          </p:cNvPicPr>
          <p:nvPr userDrawn="1"/>
        </p:nvPicPr>
        <p:blipFill>
          <a:blip r:embed="rId2"/>
          <a:srcRect t="15335" r="3027" b="3781"/>
          <a:stretch>
            <a:fillRect/>
          </a:stretch>
        </p:blipFill>
        <p:spPr>
          <a:xfrm>
            <a:off x="2317272" y="942460"/>
            <a:ext cx="6712428" cy="7200900"/>
          </a:xfrm>
          <a:prstGeom prst="rect">
            <a:avLst/>
          </a:prstGeom>
        </p:spPr>
      </p:pic>
      <p:grpSp>
        <p:nvGrpSpPr>
          <p:cNvPr id="29" name="Group 8">
            <a:extLst>
              <a:ext uri="{FF2B5EF4-FFF2-40B4-BE49-F238E27FC236}">
                <a16:creationId xmlns:a16="http://schemas.microsoft.com/office/drawing/2014/main" id="{E7BE277D-2473-B64A-80DE-968FF605E062}"/>
              </a:ext>
            </a:extLst>
          </p:cNvPr>
          <p:cNvGrpSpPr/>
          <p:nvPr userDrawn="1"/>
        </p:nvGrpSpPr>
        <p:grpSpPr>
          <a:xfrm>
            <a:off x="623922" y="1813217"/>
            <a:ext cx="164839" cy="1213733"/>
            <a:chOff x="0" y="0"/>
            <a:chExt cx="219785" cy="1618311"/>
          </a:xfrm>
        </p:grpSpPr>
        <p:sp>
          <p:nvSpPr>
            <p:cNvPr id="30" name="AutoShape 9">
              <a:extLst>
                <a:ext uri="{FF2B5EF4-FFF2-40B4-BE49-F238E27FC236}">
                  <a16:creationId xmlns:a16="http://schemas.microsoft.com/office/drawing/2014/main" id="{D5DADB38-FBC0-6E4A-B95C-D85188F546ED}"/>
                </a:ext>
              </a:extLst>
            </p:cNvPr>
            <p:cNvSpPr/>
            <p:nvPr/>
          </p:nvSpPr>
          <p:spPr>
            <a:xfrm rot="5400000">
              <a:off x="-8281" y="8281"/>
              <a:ext cx="236347" cy="219785"/>
            </a:xfrm>
            <a:prstGeom prst="rect">
              <a:avLst/>
            </a:prstGeom>
            <a:solidFill>
              <a:srgbClr val="F5F09B"/>
            </a:solidFill>
          </p:spPr>
        </p:sp>
        <p:sp>
          <p:nvSpPr>
            <p:cNvPr id="31" name="AutoShape 10">
              <a:extLst>
                <a:ext uri="{FF2B5EF4-FFF2-40B4-BE49-F238E27FC236}">
                  <a16:creationId xmlns:a16="http://schemas.microsoft.com/office/drawing/2014/main" id="{7CFA2163-AFDB-DA4A-8D92-B5BF487C9679}"/>
                </a:ext>
              </a:extLst>
            </p:cNvPr>
            <p:cNvSpPr/>
            <p:nvPr/>
          </p:nvSpPr>
          <p:spPr>
            <a:xfrm rot="5400000">
              <a:off x="-8281" y="468936"/>
              <a:ext cx="236347" cy="219785"/>
            </a:xfrm>
            <a:prstGeom prst="rect">
              <a:avLst/>
            </a:prstGeom>
            <a:solidFill>
              <a:srgbClr val="FFFFFF"/>
            </a:solidFill>
          </p:spPr>
        </p:sp>
        <p:sp>
          <p:nvSpPr>
            <p:cNvPr id="32" name="AutoShape 11">
              <a:extLst>
                <a:ext uri="{FF2B5EF4-FFF2-40B4-BE49-F238E27FC236}">
                  <a16:creationId xmlns:a16="http://schemas.microsoft.com/office/drawing/2014/main" id="{CEB77D01-CBD8-D149-8D2B-38D6E62F715D}"/>
                </a:ext>
              </a:extLst>
            </p:cNvPr>
            <p:cNvSpPr/>
            <p:nvPr/>
          </p:nvSpPr>
          <p:spPr>
            <a:xfrm rot="5400000">
              <a:off x="-8281" y="929590"/>
              <a:ext cx="236347" cy="219785"/>
            </a:xfrm>
            <a:prstGeom prst="rect">
              <a:avLst/>
            </a:prstGeom>
            <a:solidFill>
              <a:srgbClr val="F5F09B"/>
            </a:solidFill>
          </p:spPr>
        </p:sp>
        <p:sp>
          <p:nvSpPr>
            <p:cNvPr id="33" name="AutoShape 12">
              <a:extLst>
                <a:ext uri="{FF2B5EF4-FFF2-40B4-BE49-F238E27FC236}">
                  <a16:creationId xmlns:a16="http://schemas.microsoft.com/office/drawing/2014/main" id="{D1F4DEC7-076C-484E-8DFB-F8AF81B4ECF5}"/>
                </a:ext>
              </a:extLst>
            </p:cNvPr>
            <p:cNvSpPr/>
            <p:nvPr/>
          </p:nvSpPr>
          <p:spPr>
            <a:xfrm rot="5400000">
              <a:off x="-8281" y="1390244"/>
              <a:ext cx="236347" cy="219785"/>
            </a:xfrm>
            <a:prstGeom prst="rect">
              <a:avLst/>
            </a:prstGeom>
            <a:solidFill>
              <a:srgbClr val="F5F09B"/>
            </a:solidFill>
          </p:spPr>
        </p:sp>
        <p:sp>
          <p:nvSpPr>
            <p:cNvPr id="34" name="AutoShape 13">
              <a:extLst>
                <a:ext uri="{FF2B5EF4-FFF2-40B4-BE49-F238E27FC236}">
                  <a16:creationId xmlns:a16="http://schemas.microsoft.com/office/drawing/2014/main" id="{83DBEC03-C749-E646-B4C5-6A848277A169}"/>
                </a:ext>
              </a:extLst>
            </p:cNvPr>
            <p:cNvSpPr/>
            <p:nvPr/>
          </p:nvSpPr>
          <p:spPr>
            <a:xfrm rot="5400000">
              <a:off x="66678" y="538642"/>
              <a:ext cx="86430" cy="80373"/>
            </a:xfrm>
            <a:prstGeom prst="rect">
              <a:avLst/>
            </a:prstGeom>
            <a:solidFill>
              <a:srgbClr val="553C46"/>
            </a:solidFill>
          </p:spPr>
        </p:sp>
      </p:grpSp>
      <p:pic>
        <p:nvPicPr>
          <p:cNvPr id="35" name="Picture 14">
            <a:extLst>
              <a:ext uri="{FF2B5EF4-FFF2-40B4-BE49-F238E27FC236}">
                <a16:creationId xmlns:a16="http://schemas.microsoft.com/office/drawing/2014/main" id="{47B45E53-FCBE-2B48-AC88-28A7B4A23F6F}"/>
              </a:ext>
            </a:extLst>
          </p:cNvPr>
          <p:cNvPicPr>
            <a:picLocks noChangeAspect="1"/>
          </p:cNvPicPr>
          <p:nvPr userDrawn="1"/>
        </p:nvPicPr>
        <p:blipFill>
          <a:blip r:embed="rId3"/>
          <a:srcRect t="12117" b="12117"/>
          <a:stretch>
            <a:fillRect/>
          </a:stretch>
        </p:blipFill>
        <p:spPr>
          <a:xfrm>
            <a:off x="2317272" y="942460"/>
            <a:ext cx="6712428" cy="7200900"/>
          </a:xfrm>
          <a:prstGeom prst="rect">
            <a:avLst/>
          </a:prstGeom>
        </p:spPr>
      </p:pic>
      <p:sp>
        <p:nvSpPr>
          <p:cNvPr id="44" name="Title 42">
            <a:extLst>
              <a:ext uri="{FF2B5EF4-FFF2-40B4-BE49-F238E27FC236}">
                <a16:creationId xmlns:a16="http://schemas.microsoft.com/office/drawing/2014/main" id="{BEE9DCB3-0766-D245-9D8B-AA7666D0DABF}"/>
              </a:ext>
            </a:extLst>
          </p:cNvPr>
          <p:cNvSpPr>
            <a:spLocks noGrp="1"/>
          </p:cNvSpPr>
          <p:nvPr>
            <p:ph type="title" hasCustomPrompt="1"/>
          </p:nvPr>
        </p:nvSpPr>
        <p:spPr>
          <a:xfrm>
            <a:off x="9144000" y="1782006"/>
            <a:ext cx="8229600" cy="1143000"/>
          </a:xfrm>
        </p:spPr>
        <p:txBody>
          <a:bodyPr>
            <a:noAutofit/>
          </a:bodyPr>
          <a:lstStyle>
            <a:lvl1pPr algn="r">
              <a:defRPr sz="8600" b="1" i="0">
                <a:latin typeface="Amsi Pro Cond Bold Italic" panose="020B0A06020201010104" pitchFamily="34" charset="77"/>
              </a:defRPr>
            </a:lvl1pPr>
          </a:lstStyle>
          <a:p>
            <a:r>
              <a:rPr lang="en-GB" dirty="0"/>
              <a:t>INHOUDSTAFEL</a:t>
            </a:r>
            <a:endParaRPr lang="en-BE" dirty="0"/>
          </a:p>
        </p:txBody>
      </p:sp>
      <p:sp>
        <p:nvSpPr>
          <p:cNvPr id="47" name="Text Placeholder 45">
            <a:extLst>
              <a:ext uri="{FF2B5EF4-FFF2-40B4-BE49-F238E27FC236}">
                <a16:creationId xmlns:a16="http://schemas.microsoft.com/office/drawing/2014/main" id="{F57B44B8-0926-3349-A134-082789E8DC0E}"/>
              </a:ext>
            </a:extLst>
          </p:cNvPr>
          <p:cNvSpPr>
            <a:spLocks noGrp="1"/>
          </p:cNvSpPr>
          <p:nvPr>
            <p:ph type="body" sz="quarter" idx="14" hasCustomPrompt="1"/>
          </p:nvPr>
        </p:nvSpPr>
        <p:spPr>
          <a:xfrm>
            <a:off x="10540180" y="4240664"/>
            <a:ext cx="6316663" cy="4637087"/>
          </a:xfrm>
        </p:spPr>
        <p:txBody>
          <a:bodyPr>
            <a:normAutofit/>
          </a:bodyPr>
          <a:lstStyle>
            <a:lvl1pPr marL="0" indent="0" algn="r">
              <a:buNone/>
              <a:defRPr sz="2500" b="0" i="0">
                <a:latin typeface="Amsi Pro Bold Italic" panose="020B0A06020201010104" pitchFamily="34" charset="77"/>
              </a:defRPr>
            </a:lvl1pPr>
          </a:lstStyle>
          <a:p>
            <a:pPr lvl="0"/>
            <a:r>
              <a:rPr lang="en-GB" dirty="0" err="1"/>
              <a:t>Inleiding</a:t>
            </a:r>
            <a:endParaRPr lang="en-GB" dirty="0"/>
          </a:p>
          <a:p>
            <a:pPr lvl="0"/>
            <a:r>
              <a:rPr lang="en-GB" dirty="0" err="1"/>
              <a:t>Probleemstelling</a:t>
            </a:r>
            <a:endParaRPr lang="en-GB" dirty="0"/>
          </a:p>
          <a:p>
            <a:pPr lvl="0"/>
            <a:r>
              <a:rPr lang="en-GB" dirty="0" err="1"/>
              <a:t>Oplossing</a:t>
            </a:r>
            <a:endParaRPr lang="en-GB" dirty="0"/>
          </a:p>
          <a:p>
            <a:pPr lvl="0"/>
            <a:r>
              <a:rPr lang="en-GB" dirty="0" err="1"/>
              <a:t>Overzicht</a:t>
            </a:r>
            <a:endParaRPr lang="en-GB" dirty="0"/>
          </a:p>
          <a:p>
            <a:pPr lvl="0"/>
            <a:r>
              <a:rPr lang="en-GB" dirty="0" err="1"/>
              <a:t>Statistieken</a:t>
            </a:r>
            <a:endParaRPr lang="en-GB" dirty="0"/>
          </a:p>
          <a:p>
            <a:pPr lvl="0"/>
            <a:r>
              <a:rPr lang="en-GB" dirty="0" err="1"/>
              <a:t>Vergelijking</a:t>
            </a:r>
            <a:endParaRPr lang="en-GB" dirty="0"/>
          </a:p>
          <a:p>
            <a:pPr lvl="0"/>
            <a:r>
              <a:rPr lang="en-GB" dirty="0" err="1"/>
              <a:t>Opsomming</a:t>
            </a:r>
            <a:endParaRPr lang="en-GB" dirty="0"/>
          </a:p>
          <a:p>
            <a:pPr lvl="0"/>
            <a:r>
              <a:rPr lang="en-GB" dirty="0" err="1"/>
              <a:t>Strategie</a:t>
            </a:r>
            <a:endParaRPr lang="en-GB" dirty="0"/>
          </a:p>
          <a:p>
            <a:pPr lvl="0"/>
            <a:r>
              <a:rPr lang="en-GB" dirty="0" err="1"/>
              <a:t>Onze</a:t>
            </a:r>
            <a:r>
              <a:rPr lang="en-GB" dirty="0"/>
              <a:t> </a:t>
            </a:r>
            <a:r>
              <a:rPr lang="en-GB" dirty="0" err="1"/>
              <a:t>kanalen</a:t>
            </a:r>
            <a:endParaRPr lang="en-GB" dirty="0"/>
          </a:p>
          <a:p>
            <a:pPr lvl="0"/>
            <a:r>
              <a:rPr lang="en-GB" dirty="0" err="1"/>
              <a:t>Conclusie</a:t>
            </a:r>
            <a:endParaRPr lang="en-GB" dirty="0"/>
          </a:p>
        </p:txBody>
      </p:sp>
      <p:sp>
        <p:nvSpPr>
          <p:cNvPr id="57" name="Footer Placeholder 2">
            <a:extLst>
              <a:ext uri="{FF2B5EF4-FFF2-40B4-BE49-F238E27FC236}">
                <a16:creationId xmlns:a16="http://schemas.microsoft.com/office/drawing/2014/main" id="{4E5950E8-7CDC-5848-838D-4D4683EAAD78}"/>
              </a:ext>
            </a:extLst>
          </p:cNvPr>
          <p:cNvSpPr>
            <a:spLocks noGrp="1"/>
          </p:cNvSpPr>
          <p:nvPr>
            <p:ph type="ftr" sz="quarter" idx="11"/>
          </p:nvPr>
        </p:nvSpPr>
        <p:spPr>
          <a:xfrm rot="16200000">
            <a:off x="-1258494" y="7331518"/>
            <a:ext cx="3929669" cy="365125"/>
          </a:xfrm>
          <a:prstGeom prst="rect">
            <a:avLst/>
          </a:prstGeom>
        </p:spPr>
        <p:txBody>
          <a:bodyPr anchor="ctr"/>
          <a:lstStyle>
            <a:lvl1pPr>
              <a:defRPr sz="2000" b="1" i="0" spc="120" baseline="0">
                <a:solidFill>
                  <a:schemeClr val="bg1"/>
                </a:solidFill>
                <a:latin typeface="Amsi Pro Cond Bold Italic" panose="020B0A06020201010104" pitchFamily="34" charset="77"/>
              </a:defRPr>
            </a:lvl1pPr>
          </a:lstStyle>
          <a:p>
            <a:pPr algn="l"/>
            <a:r>
              <a:rPr lang="en-US"/>
              <a:t>Koptekst/voettekst</a:t>
            </a:r>
            <a:endParaRPr lang="en-US" dirty="0"/>
          </a:p>
        </p:txBody>
      </p:sp>
      <p:sp>
        <p:nvSpPr>
          <p:cNvPr id="62" name="Picture Placeholder 57">
            <a:extLst>
              <a:ext uri="{FF2B5EF4-FFF2-40B4-BE49-F238E27FC236}">
                <a16:creationId xmlns:a16="http://schemas.microsoft.com/office/drawing/2014/main" id="{03B11522-6B9B-CD45-8220-6A0CD1011A2F}"/>
              </a:ext>
            </a:extLst>
          </p:cNvPr>
          <p:cNvSpPr>
            <a:spLocks noGrp="1"/>
          </p:cNvSpPr>
          <p:nvPr>
            <p:ph type="pic" sz="quarter" idx="15" hasCustomPrompt="1"/>
          </p:nvPr>
        </p:nvSpPr>
        <p:spPr>
          <a:xfrm>
            <a:off x="2317272" y="946437"/>
            <a:ext cx="6712428" cy="7196924"/>
          </a:xfrm>
        </p:spPr>
        <p:txBody>
          <a:bodyPr>
            <a:normAutofit/>
          </a:bodyPr>
          <a:lstStyle>
            <a:lvl1pPr marL="0" indent="0">
              <a:buNone/>
              <a:defRPr sz="1000">
                <a:solidFill>
                  <a:schemeClr val="bg1"/>
                </a:solidFill>
              </a:defRPr>
            </a:lvl1pPr>
          </a:lstStyle>
          <a:p>
            <a:r>
              <a:rPr lang="en-BE" dirty="0"/>
              <a:t>Voeg hier een foto toe indien gewenst</a:t>
            </a:r>
          </a:p>
        </p:txBody>
      </p:sp>
      <p:sp>
        <p:nvSpPr>
          <p:cNvPr id="64" name="Slide Number Placeholder 54">
            <a:extLst>
              <a:ext uri="{FF2B5EF4-FFF2-40B4-BE49-F238E27FC236}">
                <a16:creationId xmlns:a16="http://schemas.microsoft.com/office/drawing/2014/main" id="{F9DA35E7-473E-364A-B66D-B7B2CC698C05}"/>
              </a:ext>
            </a:extLst>
          </p:cNvPr>
          <p:cNvSpPr txBox="1">
            <a:spLocks/>
          </p:cNvSpPr>
          <p:nvPr userDrawn="1"/>
        </p:nvSpPr>
        <p:spPr>
          <a:xfrm>
            <a:off x="152400" y="888772"/>
            <a:ext cx="1112140" cy="482471"/>
          </a:xfrm>
          <a:prstGeom prst="rect">
            <a:avLst/>
          </a:prstGeom>
        </p:spPr>
        <p:txBody>
          <a:bodyPr vert="horz" lIns="91440" tIns="45720" rIns="91440" bIns="45720" rtlCol="0" anchor="b"/>
          <a:lstStyle>
            <a:defPPr>
              <a:defRPr lang="en-US"/>
            </a:defPPr>
            <a:lvl1pPr marL="0" algn="r" defTabSz="914400" rtl="0" eaLnBrk="1" latinLnBrk="0" hangingPunct="1">
              <a:defRPr sz="2000" b="1" i="0" kern="1200">
                <a:solidFill>
                  <a:schemeClr val="tx1"/>
                </a:solidFill>
                <a:latin typeface="Amsi Pro Bold Italic" panose="020B0A060202010101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B6F15528-21DE-4FAA-801E-634DDDAF4B2B}" type="slidenum">
              <a:rPr lang="en-US" smtClean="0">
                <a:solidFill>
                  <a:schemeClr val="bg1"/>
                </a:solidFill>
              </a:rPr>
              <a:pPr algn="ctr"/>
              <a:t>‹#›</a:t>
            </a:fld>
            <a:endParaRPr lang="en-US" dirty="0">
              <a:solidFill>
                <a:schemeClr val="bg1"/>
              </a:solidFill>
            </a:endParaRPr>
          </a:p>
        </p:txBody>
      </p:sp>
    </p:spTree>
    <p:extLst>
      <p:ext uri="{BB962C8B-B14F-4D97-AF65-F5344CB8AC3E}">
        <p14:creationId xmlns:p14="http://schemas.microsoft.com/office/powerpoint/2010/main" val="8423963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leiding">
    <p:bg>
      <p:bgPr>
        <a:solidFill>
          <a:schemeClr val="accent1"/>
        </a:solidFill>
        <a:effectLst/>
      </p:bgPr>
    </p:bg>
    <p:spTree>
      <p:nvGrpSpPr>
        <p:cNvPr id="1" name=""/>
        <p:cNvGrpSpPr/>
        <p:nvPr/>
      </p:nvGrpSpPr>
      <p:grpSpPr>
        <a:xfrm>
          <a:off x="0" y="0"/>
          <a:ext cx="0" cy="0"/>
          <a:chOff x="0" y="0"/>
          <a:chExt cx="0" cy="0"/>
        </a:xfrm>
      </p:grpSpPr>
      <p:sp>
        <p:nvSpPr>
          <p:cNvPr id="6" name="AutoShape 2">
            <a:extLst>
              <a:ext uri="{FF2B5EF4-FFF2-40B4-BE49-F238E27FC236}">
                <a16:creationId xmlns:a16="http://schemas.microsoft.com/office/drawing/2014/main" id="{5EF5B534-C076-E84A-B37A-95F39A735FD3}"/>
              </a:ext>
            </a:extLst>
          </p:cNvPr>
          <p:cNvSpPr/>
          <p:nvPr userDrawn="1"/>
        </p:nvSpPr>
        <p:spPr>
          <a:xfrm>
            <a:off x="0" y="0"/>
            <a:ext cx="18288000" cy="1028700"/>
          </a:xfrm>
          <a:prstGeom prst="rect">
            <a:avLst/>
          </a:prstGeom>
          <a:solidFill>
            <a:srgbClr val="FFFFFF"/>
          </a:solidFill>
        </p:spPr>
      </p:sp>
      <p:grpSp>
        <p:nvGrpSpPr>
          <p:cNvPr id="7" name="Group 3">
            <a:extLst>
              <a:ext uri="{FF2B5EF4-FFF2-40B4-BE49-F238E27FC236}">
                <a16:creationId xmlns:a16="http://schemas.microsoft.com/office/drawing/2014/main" id="{89634928-E6D3-E444-8C6E-377A1EFB1FA6}"/>
              </a:ext>
            </a:extLst>
          </p:cNvPr>
          <p:cNvGrpSpPr/>
          <p:nvPr userDrawn="1"/>
        </p:nvGrpSpPr>
        <p:grpSpPr>
          <a:xfrm>
            <a:off x="1674657" y="431931"/>
            <a:ext cx="1213733" cy="164839"/>
            <a:chOff x="0" y="0"/>
            <a:chExt cx="1618311" cy="219785"/>
          </a:xfrm>
        </p:grpSpPr>
        <p:sp>
          <p:nvSpPr>
            <p:cNvPr id="8" name="AutoShape 4">
              <a:extLst>
                <a:ext uri="{FF2B5EF4-FFF2-40B4-BE49-F238E27FC236}">
                  <a16:creationId xmlns:a16="http://schemas.microsoft.com/office/drawing/2014/main" id="{2BFBCBD3-5414-774E-9344-3D1C94850001}"/>
                </a:ext>
              </a:extLst>
            </p:cNvPr>
            <p:cNvSpPr/>
            <p:nvPr/>
          </p:nvSpPr>
          <p:spPr>
            <a:xfrm>
              <a:off x="0" y="0"/>
              <a:ext cx="236347" cy="219785"/>
            </a:xfrm>
            <a:prstGeom prst="rect">
              <a:avLst/>
            </a:prstGeom>
            <a:solidFill>
              <a:srgbClr val="FBCCAD"/>
            </a:solidFill>
          </p:spPr>
        </p:sp>
        <p:sp>
          <p:nvSpPr>
            <p:cNvPr id="9" name="AutoShape 5">
              <a:extLst>
                <a:ext uri="{FF2B5EF4-FFF2-40B4-BE49-F238E27FC236}">
                  <a16:creationId xmlns:a16="http://schemas.microsoft.com/office/drawing/2014/main" id="{27898885-964E-B54C-8882-A9BDAD8277C5}"/>
                </a:ext>
              </a:extLst>
            </p:cNvPr>
            <p:cNvSpPr/>
            <p:nvPr/>
          </p:nvSpPr>
          <p:spPr>
            <a:xfrm>
              <a:off x="460654" y="0"/>
              <a:ext cx="236347" cy="219785"/>
            </a:xfrm>
            <a:prstGeom prst="rect">
              <a:avLst/>
            </a:prstGeom>
            <a:solidFill>
              <a:srgbClr val="FBCCAD"/>
            </a:solidFill>
          </p:spPr>
        </p:sp>
        <p:sp>
          <p:nvSpPr>
            <p:cNvPr id="10" name="AutoShape 6">
              <a:extLst>
                <a:ext uri="{FF2B5EF4-FFF2-40B4-BE49-F238E27FC236}">
                  <a16:creationId xmlns:a16="http://schemas.microsoft.com/office/drawing/2014/main" id="{9EE20D4E-2898-F74A-9CE0-DB4119C6CABB}"/>
                </a:ext>
              </a:extLst>
            </p:cNvPr>
            <p:cNvSpPr/>
            <p:nvPr/>
          </p:nvSpPr>
          <p:spPr>
            <a:xfrm>
              <a:off x="921309" y="0"/>
              <a:ext cx="236347" cy="219785"/>
            </a:xfrm>
            <a:prstGeom prst="rect">
              <a:avLst/>
            </a:prstGeom>
            <a:solidFill>
              <a:srgbClr val="553C46"/>
            </a:solidFill>
          </p:spPr>
        </p:sp>
        <p:sp>
          <p:nvSpPr>
            <p:cNvPr id="11" name="AutoShape 7">
              <a:extLst>
                <a:ext uri="{FF2B5EF4-FFF2-40B4-BE49-F238E27FC236}">
                  <a16:creationId xmlns:a16="http://schemas.microsoft.com/office/drawing/2014/main" id="{31E7DEB1-65E7-0643-82BD-C0B1F7CE158B}"/>
                </a:ext>
              </a:extLst>
            </p:cNvPr>
            <p:cNvSpPr/>
            <p:nvPr/>
          </p:nvSpPr>
          <p:spPr>
            <a:xfrm>
              <a:off x="1381963" y="0"/>
              <a:ext cx="236347" cy="219785"/>
            </a:xfrm>
            <a:prstGeom prst="rect">
              <a:avLst/>
            </a:prstGeom>
            <a:solidFill>
              <a:srgbClr val="FBCCAD"/>
            </a:solidFill>
          </p:spPr>
        </p:sp>
        <p:sp>
          <p:nvSpPr>
            <p:cNvPr id="12" name="AutoShape 8">
              <a:extLst>
                <a:ext uri="{FF2B5EF4-FFF2-40B4-BE49-F238E27FC236}">
                  <a16:creationId xmlns:a16="http://schemas.microsoft.com/office/drawing/2014/main" id="{293BA123-3874-1346-9541-95EBB21F8546}"/>
                </a:ext>
              </a:extLst>
            </p:cNvPr>
            <p:cNvSpPr/>
            <p:nvPr/>
          </p:nvSpPr>
          <p:spPr>
            <a:xfrm>
              <a:off x="996268" y="69706"/>
              <a:ext cx="86430" cy="80373"/>
            </a:xfrm>
            <a:prstGeom prst="rect">
              <a:avLst/>
            </a:prstGeom>
            <a:solidFill>
              <a:srgbClr val="FFFFFF"/>
            </a:solidFill>
          </p:spPr>
        </p:sp>
      </p:grpSp>
      <p:pic>
        <p:nvPicPr>
          <p:cNvPr id="13" name="Picture 9">
            <a:extLst>
              <a:ext uri="{FF2B5EF4-FFF2-40B4-BE49-F238E27FC236}">
                <a16:creationId xmlns:a16="http://schemas.microsoft.com/office/drawing/2014/main" id="{94B0A53B-6600-4148-8ABD-36F94356C45F}"/>
              </a:ext>
            </a:extLst>
          </p:cNvPr>
          <p:cNvPicPr>
            <a:picLocks noChangeAspect="1"/>
          </p:cNvPicPr>
          <p:nvPr userDrawn="1"/>
        </p:nvPicPr>
        <p:blipFill>
          <a:blip r:embed="rId2"/>
          <a:srcRect/>
          <a:stretch>
            <a:fillRect/>
          </a:stretch>
        </p:blipFill>
        <p:spPr>
          <a:xfrm rot="5400000">
            <a:off x="16747846" y="8995290"/>
            <a:ext cx="526020" cy="526020"/>
          </a:xfrm>
          <a:prstGeom prst="rect">
            <a:avLst/>
          </a:prstGeom>
        </p:spPr>
      </p:pic>
      <p:sp>
        <p:nvSpPr>
          <p:cNvPr id="21" name="Title 42">
            <a:extLst>
              <a:ext uri="{FF2B5EF4-FFF2-40B4-BE49-F238E27FC236}">
                <a16:creationId xmlns:a16="http://schemas.microsoft.com/office/drawing/2014/main" id="{547709CA-8A87-E245-9AA8-1A393E3D1610}"/>
              </a:ext>
            </a:extLst>
          </p:cNvPr>
          <p:cNvSpPr>
            <a:spLocks noGrp="1"/>
          </p:cNvSpPr>
          <p:nvPr>
            <p:ph type="title" hasCustomPrompt="1"/>
          </p:nvPr>
        </p:nvSpPr>
        <p:spPr>
          <a:xfrm>
            <a:off x="5029200" y="3220783"/>
            <a:ext cx="8229600" cy="1143000"/>
          </a:xfrm>
        </p:spPr>
        <p:txBody>
          <a:bodyPr>
            <a:noAutofit/>
          </a:bodyPr>
          <a:lstStyle>
            <a:lvl1pPr algn="ctr">
              <a:defRPr sz="8000" b="1" i="0">
                <a:latin typeface="Amsi Pro Cond Bold Italic" panose="020B0A06020201010104" pitchFamily="34" charset="77"/>
              </a:defRPr>
            </a:lvl1pPr>
          </a:lstStyle>
          <a:p>
            <a:r>
              <a:rPr lang="en-GB" dirty="0"/>
              <a:t>INLEIDING</a:t>
            </a:r>
            <a:endParaRPr lang="en-BE" dirty="0"/>
          </a:p>
        </p:txBody>
      </p:sp>
      <p:sp>
        <p:nvSpPr>
          <p:cNvPr id="24" name="Slide Number Placeholder 54">
            <a:extLst>
              <a:ext uri="{FF2B5EF4-FFF2-40B4-BE49-F238E27FC236}">
                <a16:creationId xmlns:a16="http://schemas.microsoft.com/office/drawing/2014/main" id="{3FF9CD00-EE3D-F348-AFD6-2DC645B4E366}"/>
              </a:ext>
            </a:extLst>
          </p:cNvPr>
          <p:cNvSpPr txBox="1">
            <a:spLocks/>
          </p:cNvSpPr>
          <p:nvPr userDrawn="1"/>
        </p:nvSpPr>
        <p:spPr>
          <a:xfrm>
            <a:off x="152400" y="242975"/>
            <a:ext cx="1112140" cy="482471"/>
          </a:xfrm>
          <a:prstGeom prst="rect">
            <a:avLst/>
          </a:prstGeom>
        </p:spPr>
        <p:txBody>
          <a:bodyPr vert="horz" lIns="91440" tIns="45720" rIns="91440" bIns="45720" rtlCol="0" anchor="b"/>
          <a:lstStyle>
            <a:defPPr>
              <a:defRPr lang="en-US"/>
            </a:defPPr>
            <a:lvl1pPr marL="0" algn="r" defTabSz="914400" rtl="0" eaLnBrk="1" latinLnBrk="0" hangingPunct="1">
              <a:defRPr sz="2000" b="1" i="0" kern="1200">
                <a:solidFill>
                  <a:schemeClr val="tx1"/>
                </a:solidFill>
                <a:latin typeface="Amsi Pro Bold Italic" panose="020B0A060202010101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pPr/>
              <a:t>‹#›</a:t>
            </a:fld>
            <a:endParaRPr lang="en-US" dirty="0"/>
          </a:p>
        </p:txBody>
      </p:sp>
      <p:sp>
        <p:nvSpPr>
          <p:cNvPr id="28" name="Footer Placeholder 2">
            <a:extLst>
              <a:ext uri="{FF2B5EF4-FFF2-40B4-BE49-F238E27FC236}">
                <a16:creationId xmlns:a16="http://schemas.microsoft.com/office/drawing/2014/main" id="{8EDC527C-22D7-D34A-89B7-65BF7CFDA8F7}"/>
              </a:ext>
            </a:extLst>
          </p:cNvPr>
          <p:cNvSpPr>
            <a:spLocks noGrp="1"/>
          </p:cNvSpPr>
          <p:nvPr>
            <p:ph type="ftr" sz="quarter" idx="11"/>
          </p:nvPr>
        </p:nvSpPr>
        <p:spPr>
          <a:xfrm>
            <a:off x="6248401" y="331787"/>
            <a:ext cx="11430000" cy="365125"/>
          </a:xfrm>
          <a:prstGeom prst="rect">
            <a:avLst/>
          </a:prstGeom>
        </p:spPr>
        <p:txBody>
          <a:bodyPr anchor="ctr"/>
          <a:lstStyle>
            <a:lvl1pPr algn="r">
              <a:defRPr sz="2200" b="1" i="0" spc="120" baseline="0">
                <a:solidFill>
                  <a:schemeClr val="tx1"/>
                </a:solidFill>
                <a:latin typeface="Amsi Pro Cond Bold Italic" panose="020B0A06020201010104" pitchFamily="34" charset="77"/>
              </a:defRPr>
            </a:lvl1pPr>
          </a:lstStyle>
          <a:p>
            <a:r>
              <a:rPr lang="en-US"/>
              <a:t>Koptekst/voettekst</a:t>
            </a:r>
            <a:endParaRPr lang="en-US" dirty="0"/>
          </a:p>
        </p:txBody>
      </p:sp>
      <p:sp>
        <p:nvSpPr>
          <p:cNvPr id="31" name="Text Placeholder 29">
            <a:extLst>
              <a:ext uri="{FF2B5EF4-FFF2-40B4-BE49-F238E27FC236}">
                <a16:creationId xmlns:a16="http://schemas.microsoft.com/office/drawing/2014/main" id="{6925DD40-F875-D94C-B981-F2BDFB0DF4A8}"/>
              </a:ext>
            </a:extLst>
          </p:cNvPr>
          <p:cNvSpPr>
            <a:spLocks noGrp="1"/>
          </p:cNvSpPr>
          <p:nvPr>
            <p:ph type="body" sz="quarter" idx="13" hasCustomPrompt="1"/>
          </p:nvPr>
        </p:nvSpPr>
        <p:spPr>
          <a:xfrm>
            <a:off x="3810000" y="5112979"/>
            <a:ext cx="10668000" cy="1905000"/>
          </a:xfrm>
        </p:spPr>
        <p:txBody>
          <a:bodyPr>
            <a:normAutofit/>
          </a:bodyPr>
          <a:lstStyle>
            <a:lvl1pPr marL="0" indent="0" algn="ctr">
              <a:lnSpc>
                <a:spcPts val="3500"/>
              </a:lnSpc>
              <a:buNone/>
              <a:defRPr sz="2500" b="0" i="0">
                <a:latin typeface="Amsi Pro Bold Italic" panose="020B0A06020201010104" pitchFamily="34" charset="77"/>
              </a:defRPr>
            </a:lvl1pPr>
          </a:lstStyle>
          <a:p>
            <a:pPr lvl="0"/>
            <a:r>
              <a:rPr lang="en-GB" dirty="0"/>
              <a:t>Lorem ipsum </a:t>
            </a:r>
            <a:r>
              <a:rPr lang="en-GB" dirty="0" err="1"/>
              <a:t>dolor</a:t>
            </a:r>
            <a:r>
              <a:rPr lang="en-GB" dirty="0"/>
              <a:t> sit </a:t>
            </a:r>
            <a:r>
              <a:rPr lang="en-GB" dirty="0" err="1"/>
              <a:t>amet</a:t>
            </a:r>
            <a:r>
              <a:rPr lang="en-GB" dirty="0"/>
              <a:t>, </a:t>
            </a:r>
            <a:r>
              <a:rPr lang="en-GB" dirty="0" err="1"/>
              <a:t>consectetur</a:t>
            </a:r>
            <a:r>
              <a:rPr lang="en-GB" dirty="0"/>
              <a:t> </a:t>
            </a:r>
            <a:r>
              <a:rPr lang="en-GB" dirty="0" err="1"/>
              <a:t>adipiscing</a:t>
            </a:r>
            <a:r>
              <a:rPr lang="en-GB" dirty="0"/>
              <a:t> </a:t>
            </a:r>
            <a:r>
              <a:rPr lang="en-GB" dirty="0" err="1"/>
              <a:t>elit</a:t>
            </a:r>
            <a:r>
              <a:rPr lang="en-GB" dirty="0"/>
              <a:t>. Duis </a:t>
            </a:r>
            <a:r>
              <a:rPr lang="en-GB" dirty="0" err="1"/>
              <a:t>facilisis</a:t>
            </a:r>
            <a:r>
              <a:rPr lang="en-GB" dirty="0"/>
              <a:t>, </a:t>
            </a:r>
            <a:r>
              <a:rPr lang="en-GB" dirty="0" err="1"/>
              <a:t>nunc</a:t>
            </a:r>
            <a:r>
              <a:rPr lang="en-GB" dirty="0"/>
              <a:t> </a:t>
            </a:r>
            <a:r>
              <a:rPr lang="en-GB" dirty="0" err="1"/>
              <a:t>eu</a:t>
            </a:r>
            <a:r>
              <a:rPr lang="en-GB" dirty="0"/>
              <a:t> </a:t>
            </a:r>
            <a:r>
              <a:rPr lang="en-GB" dirty="0" err="1"/>
              <a:t>pellentesque</a:t>
            </a:r>
            <a:r>
              <a:rPr lang="en-GB" dirty="0"/>
              <a:t> </a:t>
            </a:r>
            <a:r>
              <a:rPr lang="en-GB" dirty="0" err="1"/>
              <a:t>mollis</a:t>
            </a:r>
            <a:r>
              <a:rPr lang="en-GB" dirty="0"/>
              <a:t>, ligula mi </a:t>
            </a:r>
            <a:r>
              <a:rPr lang="en-GB" dirty="0" err="1"/>
              <a:t>dapibus</a:t>
            </a:r>
            <a:r>
              <a:rPr lang="en-GB" dirty="0"/>
              <a:t> </a:t>
            </a:r>
            <a:r>
              <a:rPr lang="en-GB" dirty="0" err="1"/>
              <a:t>velit</a:t>
            </a:r>
            <a:r>
              <a:rPr lang="en-GB" dirty="0"/>
              <a:t>, </a:t>
            </a:r>
            <a:r>
              <a:rPr lang="en-GB" dirty="0" err="1"/>
              <a:t>vel</a:t>
            </a:r>
            <a:r>
              <a:rPr lang="en-GB" dirty="0"/>
              <a:t> semper </a:t>
            </a:r>
            <a:r>
              <a:rPr lang="en-GB" dirty="0" err="1"/>
              <a:t>felis</a:t>
            </a:r>
            <a:r>
              <a:rPr lang="en-GB" dirty="0"/>
              <a:t> </a:t>
            </a:r>
            <a:r>
              <a:rPr lang="en-GB" dirty="0" err="1"/>
              <a:t>lacus</a:t>
            </a:r>
            <a:r>
              <a:rPr lang="en-GB" dirty="0"/>
              <a:t> </a:t>
            </a:r>
            <a:r>
              <a:rPr lang="en-GB" dirty="0" err="1"/>
              <a:t>eget</a:t>
            </a:r>
            <a:r>
              <a:rPr lang="en-GB" dirty="0"/>
              <a:t> </a:t>
            </a:r>
            <a:r>
              <a:rPr lang="en-GB" dirty="0" err="1"/>
              <a:t>tortor</a:t>
            </a:r>
            <a:r>
              <a:rPr lang="en-GB" dirty="0"/>
              <a:t>. </a:t>
            </a:r>
            <a:r>
              <a:rPr lang="en-GB" dirty="0" err="1"/>
              <a:t>Nulla</a:t>
            </a:r>
            <a:r>
              <a:rPr lang="en-GB" dirty="0"/>
              <a:t> </a:t>
            </a:r>
            <a:r>
              <a:rPr lang="en-GB" dirty="0" err="1"/>
              <a:t>interdum</a:t>
            </a:r>
            <a:r>
              <a:rPr lang="en-GB" dirty="0"/>
              <a:t> </a:t>
            </a:r>
            <a:r>
              <a:rPr lang="en-GB" dirty="0" err="1"/>
              <a:t>nibh</a:t>
            </a:r>
            <a:r>
              <a:rPr lang="en-GB" dirty="0"/>
              <a:t> et ligula </a:t>
            </a:r>
            <a:r>
              <a:rPr lang="en-GB" dirty="0" err="1"/>
              <a:t>tristique</a:t>
            </a:r>
            <a:r>
              <a:rPr lang="en-GB" dirty="0"/>
              <a:t> fermentum. Cras at </a:t>
            </a:r>
            <a:r>
              <a:rPr lang="en-GB" dirty="0" err="1"/>
              <a:t>pretium</a:t>
            </a:r>
            <a:r>
              <a:rPr lang="en-GB" dirty="0"/>
              <a:t> </a:t>
            </a:r>
            <a:r>
              <a:rPr lang="en-GB" dirty="0" err="1"/>
              <a:t>neque</a:t>
            </a:r>
            <a:r>
              <a:rPr lang="en-GB" dirty="0"/>
              <a:t>. </a:t>
            </a:r>
            <a:r>
              <a:rPr lang="en-GB" dirty="0" err="1"/>
              <a:t>Sed</a:t>
            </a:r>
            <a:r>
              <a:rPr lang="en-GB" dirty="0"/>
              <a:t> </a:t>
            </a:r>
            <a:r>
              <a:rPr lang="en-GB" dirty="0" err="1"/>
              <a:t>eu</a:t>
            </a:r>
            <a:r>
              <a:rPr lang="en-GB" dirty="0"/>
              <a:t> </a:t>
            </a:r>
            <a:r>
              <a:rPr lang="en-GB" dirty="0" err="1"/>
              <a:t>pretium</a:t>
            </a:r>
            <a:r>
              <a:rPr lang="en-GB" dirty="0"/>
              <a:t> </a:t>
            </a:r>
            <a:r>
              <a:rPr lang="en-GB" dirty="0" err="1"/>
              <a:t>nunc</a:t>
            </a:r>
            <a:r>
              <a:rPr lang="en-GB" dirty="0"/>
              <a:t>, at </a:t>
            </a:r>
            <a:r>
              <a:rPr lang="en-GB" dirty="0" err="1"/>
              <a:t>efficitur</a:t>
            </a:r>
            <a:r>
              <a:rPr lang="en-GB" dirty="0"/>
              <a:t> </a:t>
            </a:r>
            <a:r>
              <a:rPr lang="en-GB" dirty="0" err="1"/>
              <a:t>orci</a:t>
            </a:r>
            <a:r>
              <a:rPr lang="en-GB" dirty="0"/>
              <a:t>.</a:t>
            </a:r>
          </a:p>
        </p:txBody>
      </p:sp>
    </p:spTree>
    <p:extLst>
      <p:ext uri="{BB962C8B-B14F-4D97-AF65-F5344CB8AC3E}">
        <p14:creationId xmlns:p14="http://schemas.microsoft.com/office/powerpoint/2010/main" val="33781420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robleemstelling">
    <p:spTree>
      <p:nvGrpSpPr>
        <p:cNvPr id="1" name=""/>
        <p:cNvGrpSpPr/>
        <p:nvPr/>
      </p:nvGrpSpPr>
      <p:grpSpPr>
        <a:xfrm>
          <a:off x="0" y="0"/>
          <a:ext cx="0" cy="0"/>
          <a:chOff x="0" y="0"/>
          <a:chExt cx="0" cy="0"/>
        </a:xfrm>
      </p:grpSpPr>
      <p:sp>
        <p:nvSpPr>
          <p:cNvPr id="6" name="AutoShape 2">
            <a:extLst>
              <a:ext uri="{FF2B5EF4-FFF2-40B4-BE49-F238E27FC236}">
                <a16:creationId xmlns:a16="http://schemas.microsoft.com/office/drawing/2014/main" id="{6C24F1F5-A33B-5E45-962D-9CABED0192B1}"/>
              </a:ext>
            </a:extLst>
          </p:cNvPr>
          <p:cNvSpPr/>
          <p:nvPr userDrawn="1"/>
        </p:nvSpPr>
        <p:spPr>
          <a:xfrm rot="-5400000">
            <a:off x="12438159" y="4437159"/>
            <a:ext cx="10287000" cy="1412683"/>
          </a:xfrm>
          <a:prstGeom prst="rect">
            <a:avLst/>
          </a:prstGeom>
          <a:solidFill>
            <a:srgbClr val="F5F09B"/>
          </a:solidFill>
        </p:spPr>
      </p:sp>
      <p:grpSp>
        <p:nvGrpSpPr>
          <p:cNvPr id="7" name="Group 3">
            <a:extLst>
              <a:ext uri="{FF2B5EF4-FFF2-40B4-BE49-F238E27FC236}">
                <a16:creationId xmlns:a16="http://schemas.microsoft.com/office/drawing/2014/main" id="{8C1D21AE-68D9-CA46-A631-68E0AFF8DC36}"/>
              </a:ext>
            </a:extLst>
          </p:cNvPr>
          <p:cNvGrpSpPr/>
          <p:nvPr userDrawn="1"/>
        </p:nvGrpSpPr>
        <p:grpSpPr>
          <a:xfrm>
            <a:off x="17499239" y="1813217"/>
            <a:ext cx="164839" cy="1213733"/>
            <a:chOff x="0" y="0"/>
            <a:chExt cx="219785" cy="1618311"/>
          </a:xfrm>
        </p:grpSpPr>
        <p:sp>
          <p:nvSpPr>
            <p:cNvPr id="8" name="AutoShape 4">
              <a:extLst>
                <a:ext uri="{FF2B5EF4-FFF2-40B4-BE49-F238E27FC236}">
                  <a16:creationId xmlns:a16="http://schemas.microsoft.com/office/drawing/2014/main" id="{6A0C158E-22E7-114E-9655-F22B40A048FB}"/>
                </a:ext>
              </a:extLst>
            </p:cNvPr>
            <p:cNvSpPr/>
            <p:nvPr/>
          </p:nvSpPr>
          <p:spPr>
            <a:xfrm rot="5400000">
              <a:off x="-8281" y="8281"/>
              <a:ext cx="236347" cy="219785"/>
            </a:xfrm>
            <a:prstGeom prst="rect">
              <a:avLst/>
            </a:prstGeom>
            <a:solidFill>
              <a:srgbClr val="FBCCAD"/>
            </a:solidFill>
          </p:spPr>
        </p:sp>
        <p:sp>
          <p:nvSpPr>
            <p:cNvPr id="9" name="AutoShape 5">
              <a:extLst>
                <a:ext uri="{FF2B5EF4-FFF2-40B4-BE49-F238E27FC236}">
                  <a16:creationId xmlns:a16="http://schemas.microsoft.com/office/drawing/2014/main" id="{D7F8D3ED-8C83-C340-A9DF-2EA139CC9C89}"/>
                </a:ext>
              </a:extLst>
            </p:cNvPr>
            <p:cNvSpPr/>
            <p:nvPr/>
          </p:nvSpPr>
          <p:spPr>
            <a:xfrm rot="5400000">
              <a:off x="-8281" y="468936"/>
              <a:ext cx="236347" cy="219785"/>
            </a:xfrm>
            <a:prstGeom prst="rect">
              <a:avLst/>
            </a:prstGeom>
            <a:solidFill>
              <a:srgbClr val="FBCCAD"/>
            </a:solidFill>
          </p:spPr>
        </p:sp>
        <p:sp>
          <p:nvSpPr>
            <p:cNvPr id="10" name="AutoShape 6">
              <a:extLst>
                <a:ext uri="{FF2B5EF4-FFF2-40B4-BE49-F238E27FC236}">
                  <a16:creationId xmlns:a16="http://schemas.microsoft.com/office/drawing/2014/main" id="{899B33A3-0CAF-0E41-954B-9EE5676C552C}"/>
                </a:ext>
              </a:extLst>
            </p:cNvPr>
            <p:cNvSpPr/>
            <p:nvPr/>
          </p:nvSpPr>
          <p:spPr>
            <a:xfrm rot="5400000">
              <a:off x="-8281" y="929590"/>
              <a:ext cx="236347" cy="219785"/>
            </a:xfrm>
            <a:prstGeom prst="rect">
              <a:avLst/>
            </a:prstGeom>
            <a:solidFill>
              <a:srgbClr val="FBCCAD"/>
            </a:solidFill>
          </p:spPr>
        </p:sp>
        <p:sp>
          <p:nvSpPr>
            <p:cNvPr id="11" name="AutoShape 7">
              <a:extLst>
                <a:ext uri="{FF2B5EF4-FFF2-40B4-BE49-F238E27FC236}">
                  <a16:creationId xmlns:a16="http://schemas.microsoft.com/office/drawing/2014/main" id="{CDAAFE71-D758-EE4B-BC56-6DB538F67F09}"/>
                </a:ext>
              </a:extLst>
            </p:cNvPr>
            <p:cNvSpPr/>
            <p:nvPr/>
          </p:nvSpPr>
          <p:spPr>
            <a:xfrm rot="5400000">
              <a:off x="-8281" y="1390244"/>
              <a:ext cx="236347" cy="219785"/>
            </a:xfrm>
            <a:prstGeom prst="rect">
              <a:avLst/>
            </a:prstGeom>
            <a:solidFill>
              <a:srgbClr val="553C46"/>
            </a:solidFill>
          </p:spPr>
        </p:sp>
        <p:sp>
          <p:nvSpPr>
            <p:cNvPr id="12" name="AutoShape 8">
              <a:extLst>
                <a:ext uri="{FF2B5EF4-FFF2-40B4-BE49-F238E27FC236}">
                  <a16:creationId xmlns:a16="http://schemas.microsoft.com/office/drawing/2014/main" id="{33CE6527-E062-514F-8B8A-06FA5CD501C3}"/>
                </a:ext>
              </a:extLst>
            </p:cNvPr>
            <p:cNvSpPr/>
            <p:nvPr/>
          </p:nvSpPr>
          <p:spPr>
            <a:xfrm rot="5400000">
              <a:off x="66678" y="1459950"/>
              <a:ext cx="86430" cy="80373"/>
            </a:xfrm>
            <a:prstGeom prst="rect">
              <a:avLst/>
            </a:prstGeom>
            <a:solidFill>
              <a:srgbClr val="FFFFFF"/>
            </a:solidFill>
          </p:spPr>
        </p:sp>
      </p:grpSp>
      <p:pic>
        <p:nvPicPr>
          <p:cNvPr id="13" name="Picture 9">
            <a:extLst>
              <a:ext uri="{FF2B5EF4-FFF2-40B4-BE49-F238E27FC236}">
                <a16:creationId xmlns:a16="http://schemas.microsoft.com/office/drawing/2014/main" id="{B3EF95B7-E7A0-764D-A971-EB7E352F776F}"/>
              </a:ext>
            </a:extLst>
          </p:cNvPr>
          <p:cNvPicPr>
            <a:picLocks noChangeAspect="1"/>
          </p:cNvPicPr>
          <p:nvPr userDrawn="1"/>
        </p:nvPicPr>
        <p:blipFill>
          <a:blip r:embed="rId2"/>
          <a:srcRect t="5142" b="5142"/>
          <a:stretch>
            <a:fillRect/>
          </a:stretch>
        </p:blipFill>
        <p:spPr>
          <a:xfrm>
            <a:off x="6163269" y="3938273"/>
            <a:ext cx="4352621" cy="2603325"/>
          </a:xfrm>
          <a:prstGeom prst="rect">
            <a:avLst/>
          </a:prstGeom>
        </p:spPr>
      </p:pic>
      <p:pic>
        <p:nvPicPr>
          <p:cNvPr id="14" name="Picture 10">
            <a:extLst>
              <a:ext uri="{FF2B5EF4-FFF2-40B4-BE49-F238E27FC236}">
                <a16:creationId xmlns:a16="http://schemas.microsoft.com/office/drawing/2014/main" id="{6A49DAAB-369F-0949-95B7-033AEC94A93F}"/>
              </a:ext>
            </a:extLst>
          </p:cNvPr>
          <p:cNvPicPr>
            <a:picLocks noChangeAspect="1"/>
          </p:cNvPicPr>
          <p:nvPr userDrawn="1"/>
        </p:nvPicPr>
        <p:blipFill>
          <a:blip r:embed="rId3"/>
          <a:srcRect t="5142" b="5142"/>
          <a:stretch>
            <a:fillRect/>
          </a:stretch>
        </p:blipFill>
        <p:spPr>
          <a:xfrm>
            <a:off x="1028700" y="3919778"/>
            <a:ext cx="4352621" cy="2603325"/>
          </a:xfrm>
          <a:prstGeom prst="rect">
            <a:avLst/>
          </a:prstGeom>
        </p:spPr>
      </p:pic>
      <p:pic>
        <p:nvPicPr>
          <p:cNvPr id="15" name="Picture 11">
            <a:extLst>
              <a:ext uri="{FF2B5EF4-FFF2-40B4-BE49-F238E27FC236}">
                <a16:creationId xmlns:a16="http://schemas.microsoft.com/office/drawing/2014/main" id="{89170E67-7B71-E04D-A0B5-CA17F4E956E7}"/>
              </a:ext>
            </a:extLst>
          </p:cNvPr>
          <p:cNvPicPr>
            <a:picLocks noChangeAspect="1"/>
          </p:cNvPicPr>
          <p:nvPr userDrawn="1"/>
        </p:nvPicPr>
        <p:blipFill>
          <a:blip r:embed="rId4"/>
          <a:srcRect t="5142" b="5142"/>
          <a:stretch>
            <a:fillRect/>
          </a:stretch>
        </p:blipFill>
        <p:spPr>
          <a:xfrm>
            <a:off x="11297838" y="3938273"/>
            <a:ext cx="4352621" cy="2603325"/>
          </a:xfrm>
          <a:prstGeom prst="rect">
            <a:avLst/>
          </a:prstGeom>
        </p:spPr>
      </p:pic>
      <p:sp>
        <p:nvSpPr>
          <p:cNvPr id="31" name="Title 44">
            <a:extLst>
              <a:ext uri="{FF2B5EF4-FFF2-40B4-BE49-F238E27FC236}">
                <a16:creationId xmlns:a16="http://schemas.microsoft.com/office/drawing/2014/main" id="{78B1F213-D6C3-4043-AAA6-4B32E7D4F4FD}"/>
              </a:ext>
            </a:extLst>
          </p:cNvPr>
          <p:cNvSpPr>
            <a:spLocks noGrp="1"/>
          </p:cNvSpPr>
          <p:nvPr>
            <p:ph type="title" hasCustomPrompt="1"/>
          </p:nvPr>
        </p:nvSpPr>
        <p:spPr>
          <a:xfrm>
            <a:off x="1000124" y="728885"/>
            <a:ext cx="12715875" cy="1429823"/>
          </a:xfrm>
        </p:spPr>
        <p:txBody>
          <a:bodyPr anchor="t">
            <a:noAutofit/>
          </a:bodyPr>
          <a:lstStyle>
            <a:lvl1pPr algn="l">
              <a:defRPr sz="8800" b="1" i="0">
                <a:solidFill>
                  <a:schemeClr val="tx1"/>
                </a:solidFill>
                <a:latin typeface="Amsi Pro Cond Bold Italic" panose="020B0A06020201010104" pitchFamily="34" charset="77"/>
              </a:defRPr>
            </a:lvl1pPr>
          </a:lstStyle>
          <a:p>
            <a:r>
              <a:rPr lang="en-GB" dirty="0"/>
              <a:t>PROBLEEMSTELLING</a:t>
            </a:r>
            <a:endParaRPr lang="en-BE" dirty="0"/>
          </a:p>
        </p:txBody>
      </p:sp>
      <p:sp>
        <p:nvSpPr>
          <p:cNvPr id="32" name="Picture Placeholder 57">
            <a:extLst>
              <a:ext uri="{FF2B5EF4-FFF2-40B4-BE49-F238E27FC236}">
                <a16:creationId xmlns:a16="http://schemas.microsoft.com/office/drawing/2014/main" id="{1D9ED809-1AB1-824E-9501-FED14187995C}"/>
              </a:ext>
            </a:extLst>
          </p:cNvPr>
          <p:cNvSpPr>
            <a:spLocks noGrp="1"/>
          </p:cNvSpPr>
          <p:nvPr>
            <p:ph type="pic" sz="quarter" idx="15" hasCustomPrompt="1"/>
          </p:nvPr>
        </p:nvSpPr>
        <p:spPr>
          <a:xfrm>
            <a:off x="1028699" y="3919777"/>
            <a:ext cx="4352621" cy="2603325"/>
          </a:xfrm>
        </p:spPr>
        <p:txBody>
          <a:bodyPr>
            <a:normAutofit/>
          </a:bodyPr>
          <a:lstStyle>
            <a:lvl1pPr marL="0" indent="0">
              <a:buNone/>
              <a:defRPr sz="1000">
                <a:solidFill>
                  <a:schemeClr val="bg1"/>
                </a:solidFill>
              </a:defRPr>
            </a:lvl1pPr>
          </a:lstStyle>
          <a:p>
            <a:r>
              <a:rPr lang="en-BE" dirty="0"/>
              <a:t>Voeg hier een foto toe indien gewenst</a:t>
            </a:r>
          </a:p>
        </p:txBody>
      </p:sp>
      <p:sp>
        <p:nvSpPr>
          <p:cNvPr id="33" name="Picture Placeholder 57">
            <a:extLst>
              <a:ext uri="{FF2B5EF4-FFF2-40B4-BE49-F238E27FC236}">
                <a16:creationId xmlns:a16="http://schemas.microsoft.com/office/drawing/2014/main" id="{2363473F-58B0-5448-9A41-9DC946792E47}"/>
              </a:ext>
            </a:extLst>
          </p:cNvPr>
          <p:cNvSpPr>
            <a:spLocks noGrp="1"/>
          </p:cNvSpPr>
          <p:nvPr>
            <p:ph type="pic" sz="quarter" idx="16" hasCustomPrompt="1"/>
          </p:nvPr>
        </p:nvSpPr>
        <p:spPr>
          <a:xfrm>
            <a:off x="6163269" y="3925991"/>
            <a:ext cx="4352621" cy="2603325"/>
          </a:xfrm>
        </p:spPr>
        <p:txBody>
          <a:bodyPr>
            <a:normAutofit/>
          </a:bodyPr>
          <a:lstStyle>
            <a:lvl1pPr marL="0" indent="0">
              <a:buNone/>
              <a:defRPr sz="1000">
                <a:solidFill>
                  <a:schemeClr val="bg1"/>
                </a:solidFill>
              </a:defRPr>
            </a:lvl1pPr>
          </a:lstStyle>
          <a:p>
            <a:r>
              <a:rPr lang="en-BE" dirty="0"/>
              <a:t>Voeg hier een foto toe indien gewenst</a:t>
            </a:r>
          </a:p>
        </p:txBody>
      </p:sp>
      <p:sp>
        <p:nvSpPr>
          <p:cNvPr id="34" name="Picture Placeholder 57">
            <a:extLst>
              <a:ext uri="{FF2B5EF4-FFF2-40B4-BE49-F238E27FC236}">
                <a16:creationId xmlns:a16="http://schemas.microsoft.com/office/drawing/2014/main" id="{F7F202BC-7811-9242-AF92-51D253C3ABEB}"/>
              </a:ext>
            </a:extLst>
          </p:cNvPr>
          <p:cNvSpPr>
            <a:spLocks noGrp="1"/>
          </p:cNvSpPr>
          <p:nvPr>
            <p:ph type="pic" sz="quarter" idx="17" hasCustomPrompt="1"/>
          </p:nvPr>
        </p:nvSpPr>
        <p:spPr>
          <a:xfrm>
            <a:off x="11297837" y="3915912"/>
            <a:ext cx="4352621" cy="2603325"/>
          </a:xfrm>
        </p:spPr>
        <p:txBody>
          <a:bodyPr>
            <a:normAutofit/>
          </a:bodyPr>
          <a:lstStyle>
            <a:lvl1pPr marL="0" indent="0">
              <a:buNone/>
              <a:defRPr sz="1000">
                <a:solidFill>
                  <a:schemeClr val="bg1"/>
                </a:solidFill>
              </a:defRPr>
            </a:lvl1pPr>
          </a:lstStyle>
          <a:p>
            <a:r>
              <a:rPr lang="en-BE" dirty="0"/>
              <a:t>Voeg hier een foto toe indien gewenst</a:t>
            </a:r>
          </a:p>
        </p:txBody>
      </p:sp>
      <p:sp>
        <p:nvSpPr>
          <p:cNvPr id="44" name="Text Placeholder 42">
            <a:extLst>
              <a:ext uri="{FF2B5EF4-FFF2-40B4-BE49-F238E27FC236}">
                <a16:creationId xmlns:a16="http://schemas.microsoft.com/office/drawing/2014/main" id="{37F20366-C270-0940-B6E6-432090AD2F7F}"/>
              </a:ext>
            </a:extLst>
          </p:cNvPr>
          <p:cNvSpPr>
            <a:spLocks noGrp="1"/>
          </p:cNvSpPr>
          <p:nvPr>
            <p:ph type="body" sz="quarter" idx="18" hasCustomPrompt="1"/>
          </p:nvPr>
        </p:nvSpPr>
        <p:spPr>
          <a:xfrm>
            <a:off x="1000123" y="7077997"/>
            <a:ext cx="4381197" cy="732503"/>
          </a:xfrm>
        </p:spPr>
        <p:txBody>
          <a:bodyPr>
            <a:normAutofit/>
          </a:bodyPr>
          <a:lstStyle>
            <a:lvl1pPr marL="0" indent="0">
              <a:buNone/>
              <a:defRPr sz="3600" b="0" i="0">
                <a:latin typeface="Amsi Pro Cond Bold Italic" panose="020B0A06020201010104" pitchFamily="34" charset="77"/>
              </a:defRPr>
            </a:lvl1pPr>
          </a:lstStyle>
          <a:p>
            <a:pPr lvl="0"/>
            <a:r>
              <a:rPr lang="en-GB" dirty="0"/>
              <a:t>PROBLEEM 1</a:t>
            </a:r>
            <a:endParaRPr lang="en-BE" dirty="0"/>
          </a:p>
        </p:txBody>
      </p:sp>
      <p:sp>
        <p:nvSpPr>
          <p:cNvPr id="46" name="Text Placeholder 42">
            <a:extLst>
              <a:ext uri="{FF2B5EF4-FFF2-40B4-BE49-F238E27FC236}">
                <a16:creationId xmlns:a16="http://schemas.microsoft.com/office/drawing/2014/main" id="{C8AE2698-9009-5348-8A00-17AC588700E5}"/>
              </a:ext>
            </a:extLst>
          </p:cNvPr>
          <p:cNvSpPr>
            <a:spLocks noGrp="1"/>
          </p:cNvSpPr>
          <p:nvPr>
            <p:ph type="body" sz="quarter" idx="19" hasCustomPrompt="1"/>
          </p:nvPr>
        </p:nvSpPr>
        <p:spPr>
          <a:xfrm>
            <a:off x="6163268" y="7077997"/>
            <a:ext cx="4352621" cy="732503"/>
          </a:xfrm>
        </p:spPr>
        <p:txBody>
          <a:bodyPr>
            <a:normAutofit/>
          </a:bodyPr>
          <a:lstStyle>
            <a:lvl1pPr marL="0" indent="0">
              <a:buNone/>
              <a:defRPr sz="3600" b="0" i="0">
                <a:latin typeface="Amsi Pro Cond Bold Italic" panose="020B0A06020201010104" pitchFamily="34" charset="77"/>
              </a:defRPr>
            </a:lvl1pPr>
          </a:lstStyle>
          <a:p>
            <a:pPr lvl="0"/>
            <a:r>
              <a:rPr lang="en-GB" dirty="0"/>
              <a:t>PROBLEEM 2</a:t>
            </a:r>
            <a:endParaRPr lang="en-BE" dirty="0"/>
          </a:p>
        </p:txBody>
      </p:sp>
      <p:sp>
        <p:nvSpPr>
          <p:cNvPr id="48" name="Text Placeholder 42">
            <a:extLst>
              <a:ext uri="{FF2B5EF4-FFF2-40B4-BE49-F238E27FC236}">
                <a16:creationId xmlns:a16="http://schemas.microsoft.com/office/drawing/2014/main" id="{88701C3C-2E83-794D-B1EE-23CCC66A1A70}"/>
              </a:ext>
            </a:extLst>
          </p:cNvPr>
          <p:cNvSpPr>
            <a:spLocks noGrp="1"/>
          </p:cNvSpPr>
          <p:nvPr>
            <p:ph type="body" sz="quarter" idx="20" hasCustomPrompt="1"/>
          </p:nvPr>
        </p:nvSpPr>
        <p:spPr>
          <a:xfrm>
            <a:off x="11297836" y="7077997"/>
            <a:ext cx="4352621" cy="732503"/>
          </a:xfrm>
        </p:spPr>
        <p:txBody>
          <a:bodyPr>
            <a:normAutofit/>
          </a:bodyPr>
          <a:lstStyle>
            <a:lvl1pPr marL="0" indent="0">
              <a:buNone/>
              <a:defRPr sz="3600" b="0" i="0">
                <a:latin typeface="Amsi Pro Cond Bold Italic" panose="020B0A06020201010104" pitchFamily="34" charset="77"/>
              </a:defRPr>
            </a:lvl1pPr>
          </a:lstStyle>
          <a:p>
            <a:pPr lvl="0"/>
            <a:r>
              <a:rPr lang="en-GB" dirty="0"/>
              <a:t>PROBLEEM 3</a:t>
            </a:r>
            <a:endParaRPr lang="en-BE" dirty="0"/>
          </a:p>
        </p:txBody>
      </p:sp>
      <p:sp>
        <p:nvSpPr>
          <p:cNvPr id="51" name="Text Placeholder 49">
            <a:extLst>
              <a:ext uri="{FF2B5EF4-FFF2-40B4-BE49-F238E27FC236}">
                <a16:creationId xmlns:a16="http://schemas.microsoft.com/office/drawing/2014/main" id="{F8D88C3B-EDFA-4C4C-BEC5-971EBF02CECA}"/>
              </a:ext>
            </a:extLst>
          </p:cNvPr>
          <p:cNvSpPr>
            <a:spLocks noGrp="1"/>
          </p:cNvSpPr>
          <p:nvPr>
            <p:ph type="body" sz="quarter" idx="21" hasCustomPrompt="1"/>
          </p:nvPr>
        </p:nvSpPr>
        <p:spPr>
          <a:xfrm>
            <a:off x="1000124" y="7889682"/>
            <a:ext cx="4381196" cy="946150"/>
          </a:xfrm>
        </p:spPr>
        <p:txBody>
          <a:bodyPr>
            <a:normAutofit/>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sz="2500" b="0" i="0">
                <a:latin typeface="Amsi Pro Bold Italic" panose="020B0A06020201010104" pitchFamily="34" charset="77"/>
              </a:defRPr>
            </a:lvl1pPr>
          </a:lstStyle>
          <a:p>
            <a:pPr lvl="0"/>
            <a:r>
              <a:rPr lang="en-GB" dirty="0"/>
              <a:t>Lorem ipsum </a:t>
            </a:r>
            <a:r>
              <a:rPr lang="en-GB" dirty="0" err="1"/>
              <a:t>dolor</a:t>
            </a:r>
            <a:r>
              <a:rPr lang="en-GB" dirty="0"/>
              <a:t> sit </a:t>
            </a:r>
            <a:r>
              <a:rPr lang="en-GB" dirty="0" err="1"/>
              <a:t>amet</a:t>
            </a:r>
            <a:r>
              <a:rPr lang="en-GB" dirty="0"/>
              <a:t>, </a:t>
            </a:r>
            <a:r>
              <a:rPr lang="en-GB" dirty="0" err="1"/>
              <a:t>consectetur</a:t>
            </a:r>
            <a:r>
              <a:rPr lang="en-GB" dirty="0"/>
              <a:t> </a:t>
            </a:r>
            <a:r>
              <a:rPr lang="en-GB" dirty="0" err="1"/>
              <a:t>adipiscing</a:t>
            </a:r>
            <a:r>
              <a:rPr lang="en-GB" dirty="0"/>
              <a:t> </a:t>
            </a:r>
            <a:r>
              <a:rPr lang="en-GB" dirty="0" err="1"/>
              <a:t>elit</a:t>
            </a:r>
            <a:r>
              <a:rPr lang="en-GB" dirty="0"/>
              <a:t>.</a:t>
            </a:r>
          </a:p>
          <a:p>
            <a:pPr lvl="0"/>
            <a:endParaRPr lang="en-BE" dirty="0"/>
          </a:p>
        </p:txBody>
      </p:sp>
      <p:sp>
        <p:nvSpPr>
          <p:cNvPr id="52" name="Text Placeholder 49">
            <a:extLst>
              <a:ext uri="{FF2B5EF4-FFF2-40B4-BE49-F238E27FC236}">
                <a16:creationId xmlns:a16="http://schemas.microsoft.com/office/drawing/2014/main" id="{FF47304A-BC00-2946-9568-FA1F8817BA60}"/>
              </a:ext>
            </a:extLst>
          </p:cNvPr>
          <p:cNvSpPr>
            <a:spLocks noGrp="1"/>
          </p:cNvSpPr>
          <p:nvPr>
            <p:ph type="body" sz="quarter" idx="22" hasCustomPrompt="1"/>
          </p:nvPr>
        </p:nvSpPr>
        <p:spPr>
          <a:xfrm>
            <a:off x="6172199" y="7889682"/>
            <a:ext cx="4352621" cy="946150"/>
          </a:xfrm>
        </p:spPr>
        <p:txBody>
          <a:bodyPr>
            <a:normAutofit/>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sz="2500" b="0" i="0">
                <a:latin typeface="Amsi Pro Bold Italic" panose="020B0A06020201010104" pitchFamily="34" charset="77"/>
              </a:defRPr>
            </a:lvl1pPr>
          </a:lstStyle>
          <a:p>
            <a:pPr lvl="0"/>
            <a:r>
              <a:rPr lang="en-GB" dirty="0"/>
              <a:t>Lorem ipsum </a:t>
            </a:r>
            <a:r>
              <a:rPr lang="en-GB" dirty="0" err="1"/>
              <a:t>dolor</a:t>
            </a:r>
            <a:r>
              <a:rPr lang="en-GB" dirty="0"/>
              <a:t> sit </a:t>
            </a:r>
            <a:r>
              <a:rPr lang="en-GB" dirty="0" err="1"/>
              <a:t>amet</a:t>
            </a:r>
            <a:r>
              <a:rPr lang="en-GB" dirty="0"/>
              <a:t>, </a:t>
            </a:r>
            <a:r>
              <a:rPr lang="en-GB" dirty="0" err="1"/>
              <a:t>consectetur</a:t>
            </a:r>
            <a:r>
              <a:rPr lang="en-GB" dirty="0"/>
              <a:t> </a:t>
            </a:r>
            <a:r>
              <a:rPr lang="en-GB" dirty="0" err="1"/>
              <a:t>adipiscing</a:t>
            </a:r>
            <a:r>
              <a:rPr lang="en-GB" dirty="0"/>
              <a:t> </a:t>
            </a:r>
            <a:r>
              <a:rPr lang="en-GB" dirty="0" err="1"/>
              <a:t>elit</a:t>
            </a:r>
            <a:r>
              <a:rPr lang="en-GB" dirty="0"/>
              <a:t>.</a:t>
            </a:r>
          </a:p>
          <a:p>
            <a:pPr lvl="0"/>
            <a:endParaRPr lang="en-BE" dirty="0"/>
          </a:p>
        </p:txBody>
      </p:sp>
      <p:sp>
        <p:nvSpPr>
          <p:cNvPr id="53" name="Text Placeholder 49">
            <a:extLst>
              <a:ext uri="{FF2B5EF4-FFF2-40B4-BE49-F238E27FC236}">
                <a16:creationId xmlns:a16="http://schemas.microsoft.com/office/drawing/2014/main" id="{D5D36A28-0E68-5944-8D9F-0FA0AB2E8281}"/>
              </a:ext>
            </a:extLst>
          </p:cNvPr>
          <p:cNvSpPr>
            <a:spLocks noGrp="1"/>
          </p:cNvSpPr>
          <p:nvPr>
            <p:ph type="body" sz="quarter" idx="23" hasCustomPrompt="1"/>
          </p:nvPr>
        </p:nvSpPr>
        <p:spPr>
          <a:xfrm>
            <a:off x="11297836" y="7896185"/>
            <a:ext cx="4381196" cy="946150"/>
          </a:xfrm>
        </p:spPr>
        <p:txBody>
          <a:bodyPr>
            <a:normAutofit/>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sz="2500" b="0" i="0">
                <a:latin typeface="Amsi Pro Bold Italic" panose="020B0A06020201010104" pitchFamily="34" charset="77"/>
              </a:defRPr>
            </a:lvl1pPr>
          </a:lstStyle>
          <a:p>
            <a:pPr lvl="0"/>
            <a:r>
              <a:rPr lang="en-GB" dirty="0"/>
              <a:t>Lorem ipsum </a:t>
            </a:r>
            <a:r>
              <a:rPr lang="en-GB" dirty="0" err="1"/>
              <a:t>dolor</a:t>
            </a:r>
            <a:r>
              <a:rPr lang="en-GB" dirty="0"/>
              <a:t> sit </a:t>
            </a:r>
            <a:r>
              <a:rPr lang="en-GB" dirty="0" err="1"/>
              <a:t>amet</a:t>
            </a:r>
            <a:r>
              <a:rPr lang="en-GB" dirty="0"/>
              <a:t>, </a:t>
            </a:r>
            <a:r>
              <a:rPr lang="en-GB" dirty="0" err="1"/>
              <a:t>consectetur</a:t>
            </a:r>
            <a:r>
              <a:rPr lang="en-GB" dirty="0"/>
              <a:t> </a:t>
            </a:r>
            <a:r>
              <a:rPr lang="en-GB" dirty="0" err="1"/>
              <a:t>adipiscing</a:t>
            </a:r>
            <a:r>
              <a:rPr lang="en-GB" dirty="0"/>
              <a:t> </a:t>
            </a:r>
            <a:r>
              <a:rPr lang="en-GB" dirty="0" err="1"/>
              <a:t>elit</a:t>
            </a:r>
            <a:r>
              <a:rPr lang="en-GB" dirty="0"/>
              <a:t>.</a:t>
            </a:r>
          </a:p>
          <a:p>
            <a:pPr lvl="0"/>
            <a:endParaRPr lang="en-BE" dirty="0"/>
          </a:p>
        </p:txBody>
      </p:sp>
      <p:sp>
        <p:nvSpPr>
          <p:cNvPr id="55" name="Slide Number Placeholder 54">
            <a:extLst>
              <a:ext uri="{FF2B5EF4-FFF2-40B4-BE49-F238E27FC236}">
                <a16:creationId xmlns:a16="http://schemas.microsoft.com/office/drawing/2014/main" id="{815C7849-99DD-A84D-A8C3-6BD7AF4A0846}"/>
              </a:ext>
            </a:extLst>
          </p:cNvPr>
          <p:cNvSpPr txBox="1">
            <a:spLocks/>
          </p:cNvSpPr>
          <p:nvPr userDrawn="1"/>
        </p:nvSpPr>
        <p:spPr>
          <a:xfrm>
            <a:off x="17174463" y="925305"/>
            <a:ext cx="814389" cy="482471"/>
          </a:xfrm>
          <a:prstGeom prst="rect">
            <a:avLst/>
          </a:prstGeom>
        </p:spPr>
        <p:txBody>
          <a:bodyPr vert="horz" lIns="91440" tIns="45720" rIns="91440" bIns="45720" rtlCol="0" anchor="b"/>
          <a:lstStyle>
            <a:defPPr>
              <a:defRPr lang="en-US"/>
            </a:defPPr>
            <a:lvl1pPr marL="0" algn="r" defTabSz="914400" rtl="0" eaLnBrk="1" latinLnBrk="0" hangingPunct="1">
              <a:defRPr sz="2000" b="1" i="0" kern="1200">
                <a:solidFill>
                  <a:schemeClr val="tx1"/>
                </a:solidFill>
                <a:latin typeface="Amsi Pro Bold Italic" panose="020B0A060202010101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B6F15528-21DE-4FAA-801E-634DDDAF4B2B}" type="slidenum">
              <a:rPr lang="en-US" smtClean="0"/>
              <a:pPr algn="ctr"/>
              <a:t>‹#›</a:t>
            </a:fld>
            <a:endParaRPr lang="en-US" dirty="0"/>
          </a:p>
        </p:txBody>
      </p:sp>
      <p:sp>
        <p:nvSpPr>
          <p:cNvPr id="57" name="Footer Placeholder 2">
            <a:extLst>
              <a:ext uri="{FF2B5EF4-FFF2-40B4-BE49-F238E27FC236}">
                <a16:creationId xmlns:a16="http://schemas.microsoft.com/office/drawing/2014/main" id="{4DDF4543-EA18-8340-8302-3B14877E4EDB}"/>
              </a:ext>
            </a:extLst>
          </p:cNvPr>
          <p:cNvSpPr>
            <a:spLocks noGrp="1"/>
          </p:cNvSpPr>
          <p:nvPr>
            <p:ph type="ftr" sz="quarter" idx="11"/>
          </p:nvPr>
        </p:nvSpPr>
        <p:spPr>
          <a:xfrm rot="5400000">
            <a:off x="15646964" y="7176198"/>
            <a:ext cx="3929669" cy="365125"/>
          </a:xfrm>
          <a:prstGeom prst="rect">
            <a:avLst/>
          </a:prstGeom>
        </p:spPr>
        <p:txBody>
          <a:bodyPr anchor="ctr"/>
          <a:lstStyle>
            <a:lvl1pPr algn="r">
              <a:defRPr sz="2000" b="1" i="0" spc="120" baseline="0">
                <a:solidFill>
                  <a:schemeClr val="tx1"/>
                </a:solidFill>
                <a:latin typeface="Amsi Pro Cond Bold Italic" panose="020B0A06020201010104" pitchFamily="34" charset="77"/>
              </a:defRPr>
            </a:lvl1pPr>
          </a:lstStyle>
          <a:p>
            <a:r>
              <a:rPr lang="en-US"/>
              <a:t>Koptekst/voettekst</a:t>
            </a:r>
            <a:endParaRPr lang="en-US" dirty="0"/>
          </a:p>
        </p:txBody>
      </p:sp>
    </p:spTree>
    <p:extLst>
      <p:ext uri="{BB962C8B-B14F-4D97-AF65-F5344CB8AC3E}">
        <p14:creationId xmlns:p14="http://schemas.microsoft.com/office/powerpoint/2010/main" val="22100835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robleemstelling 4 opties">
    <p:spTree>
      <p:nvGrpSpPr>
        <p:cNvPr id="1" name=""/>
        <p:cNvGrpSpPr/>
        <p:nvPr/>
      </p:nvGrpSpPr>
      <p:grpSpPr>
        <a:xfrm>
          <a:off x="0" y="0"/>
          <a:ext cx="0" cy="0"/>
          <a:chOff x="0" y="0"/>
          <a:chExt cx="0" cy="0"/>
        </a:xfrm>
      </p:grpSpPr>
      <p:sp>
        <p:nvSpPr>
          <p:cNvPr id="6" name="AutoShape 2">
            <a:extLst>
              <a:ext uri="{FF2B5EF4-FFF2-40B4-BE49-F238E27FC236}">
                <a16:creationId xmlns:a16="http://schemas.microsoft.com/office/drawing/2014/main" id="{6C24F1F5-A33B-5E45-962D-9CABED0192B1}"/>
              </a:ext>
            </a:extLst>
          </p:cNvPr>
          <p:cNvSpPr/>
          <p:nvPr userDrawn="1"/>
        </p:nvSpPr>
        <p:spPr>
          <a:xfrm rot="-5400000">
            <a:off x="12438159" y="4437159"/>
            <a:ext cx="10287000" cy="1412683"/>
          </a:xfrm>
          <a:prstGeom prst="rect">
            <a:avLst/>
          </a:prstGeom>
          <a:solidFill>
            <a:srgbClr val="F5F09B"/>
          </a:solidFill>
        </p:spPr>
      </p:sp>
      <p:grpSp>
        <p:nvGrpSpPr>
          <p:cNvPr id="7" name="Group 3">
            <a:extLst>
              <a:ext uri="{FF2B5EF4-FFF2-40B4-BE49-F238E27FC236}">
                <a16:creationId xmlns:a16="http://schemas.microsoft.com/office/drawing/2014/main" id="{8C1D21AE-68D9-CA46-A631-68E0AFF8DC36}"/>
              </a:ext>
            </a:extLst>
          </p:cNvPr>
          <p:cNvGrpSpPr/>
          <p:nvPr userDrawn="1"/>
        </p:nvGrpSpPr>
        <p:grpSpPr>
          <a:xfrm>
            <a:off x="17499239" y="1813217"/>
            <a:ext cx="164839" cy="1213733"/>
            <a:chOff x="0" y="0"/>
            <a:chExt cx="219785" cy="1618311"/>
          </a:xfrm>
        </p:grpSpPr>
        <p:sp>
          <p:nvSpPr>
            <p:cNvPr id="8" name="AutoShape 4">
              <a:extLst>
                <a:ext uri="{FF2B5EF4-FFF2-40B4-BE49-F238E27FC236}">
                  <a16:creationId xmlns:a16="http://schemas.microsoft.com/office/drawing/2014/main" id="{6A0C158E-22E7-114E-9655-F22B40A048FB}"/>
                </a:ext>
              </a:extLst>
            </p:cNvPr>
            <p:cNvSpPr/>
            <p:nvPr/>
          </p:nvSpPr>
          <p:spPr>
            <a:xfrm rot="5400000">
              <a:off x="-8281" y="8281"/>
              <a:ext cx="236347" cy="219785"/>
            </a:xfrm>
            <a:prstGeom prst="rect">
              <a:avLst/>
            </a:prstGeom>
            <a:solidFill>
              <a:srgbClr val="FBCCAD"/>
            </a:solidFill>
          </p:spPr>
        </p:sp>
        <p:sp>
          <p:nvSpPr>
            <p:cNvPr id="9" name="AutoShape 5">
              <a:extLst>
                <a:ext uri="{FF2B5EF4-FFF2-40B4-BE49-F238E27FC236}">
                  <a16:creationId xmlns:a16="http://schemas.microsoft.com/office/drawing/2014/main" id="{D7F8D3ED-8C83-C340-A9DF-2EA139CC9C89}"/>
                </a:ext>
              </a:extLst>
            </p:cNvPr>
            <p:cNvSpPr/>
            <p:nvPr/>
          </p:nvSpPr>
          <p:spPr>
            <a:xfrm rot="5400000">
              <a:off x="-8281" y="468936"/>
              <a:ext cx="236347" cy="219785"/>
            </a:xfrm>
            <a:prstGeom prst="rect">
              <a:avLst/>
            </a:prstGeom>
            <a:solidFill>
              <a:srgbClr val="FBCCAD"/>
            </a:solidFill>
          </p:spPr>
        </p:sp>
        <p:sp>
          <p:nvSpPr>
            <p:cNvPr id="10" name="AutoShape 6">
              <a:extLst>
                <a:ext uri="{FF2B5EF4-FFF2-40B4-BE49-F238E27FC236}">
                  <a16:creationId xmlns:a16="http://schemas.microsoft.com/office/drawing/2014/main" id="{899B33A3-0CAF-0E41-954B-9EE5676C552C}"/>
                </a:ext>
              </a:extLst>
            </p:cNvPr>
            <p:cNvSpPr/>
            <p:nvPr/>
          </p:nvSpPr>
          <p:spPr>
            <a:xfrm rot="5400000">
              <a:off x="-8281" y="929590"/>
              <a:ext cx="236347" cy="219785"/>
            </a:xfrm>
            <a:prstGeom prst="rect">
              <a:avLst/>
            </a:prstGeom>
            <a:solidFill>
              <a:srgbClr val="FBCCAD"/>
            </a:solidFill>
          </p:spPr>
        </p:sp>
        <p:sp>
          <p:nvSpPr>
            <p:cNvPr id="11" name="AutoShape 7">
              <a:extLst>
                <a:ext uri="{FF2B5EF4-FFF2-40B4-BE49-F238E27FC236}">
                  <a16:creationId xmlns:a16="http://schemas.microsoft.com/office/drawing/2014/main" id="{CDAAFE71-D758-EE4B-BC56-6DB538F67F09}"/>
                </a:ext>
              </a:extLst>
            </p:cNvPr>
            <p:cNvSpPr/>
            <p:nvPr/>
          </p:nvSpPr>
          <p:spPr>
            <a:xfrm rot="5400000">
              <a:off x="-8281" y="1390244"/>
              <a:ext cx="236347" cy="219785"/>
            </a:xfrm>
            <a:prstGeom prst="rect">
              <a:avLst/>
            </a:prstGeom>
            <a:solidFill>
              <a:srgbClr val="553C46"/>
            </a:solidFill>
          </p:spPr>
        </p:sp>
        <p:sp>
          <p:nvSpPr>
            <p:cNvPr id="12" name="AutoShape 8">
              <a:extLst>
                <a:ext uri="{FF2B5EF4-FFF2-40B4-BE49-F238E27FC236}">
                  <a16:creationId xmlns:a16="http://schemas.microsoft.com/office/drawing/2014/main" id="{33CE6527-E062-514F-8B8A-06FA5CD501C3}"/>
                </a:ext>
              </a:extLst>
            </p:cNvPr>
            <p:cNvSpPr/>
            <p:nvPr/>
          </p:nvSpPr>
          <p:spPr>
            <a:xfrm rot="5400000">
              <a:off x="66678" y="1459950"/>
              <a:ext cx="86430" cy="80373"/>
            </a:xfrm>
            <a:prstGeom prst="rect">
              <a:avLst/>
            </a:prstGeom>
            <a:solidFill>
              <a:srgbClr val="FFFFFF"/>
            </a:solidFill>
          </p:spPr>
        </p:sp>
      </p:grpSp>
      <p:sp>
        <p:nvSpPr>
          <p:cNvPr id="31" name="Title 44">
            <a:extLst>
              <a:ext uri="{FF2B5EF4-FFF2-40B4-BE49-F238E27FC236}">
                <a16:creationId xmlns:a16="http://schemas.microsoft.com/office/drawing/2014/main" id="{78B1F213-D6C3-4043-AAA6-4B32E7D4F4FD}"/>
              </a:ext>
            </a:extLst>
          </p:cNvPr>
          <p:cNvSpPr>
            <a:spLocks noGrp="1"/>
          </p:cNvSpPr>
          <p:nvPr>
            <p:ph type="title" hasCustomPrompt="1"/>
          </p:nvPr>
        </p:nvSpPr>
        <p:spPr>
          <a:xfrm>
            <a:off x="1000124" y="728885"/>
            <a:ext cx="12715875" cy="1429823"/>
          </a:xfrm>
        </p:spPr>
        <p:txBody>
          <a:bodyPr anchor="t">
            <a:noAutofit/>
          </a:bodyPr>
          <a:lstStyle>
            <a:lvl1pPr algn="l">
              <a:defRPr sz="8800" b="1" i="0">
                <a:solidFill>
                  <a:schemeClr val="tx1"/>
                </a:solidFill>
                <a:latin typeface="Amsi Pro Cond Bold Italic" panose="020B0A06020201010104" pitchFamily="34" charset="77"/>
              </a:defRPr>
            </a:lvl1pPr>
          </a:lstStyle>
          <a:p>
            <a:r>
              <a:rPr lang="en-GB" dirty="0"/>
              <a:t>PROBLEEMSTELLING</a:t>
            </a:r>
            <a:endParaRPr lang="en-BE" dirty="0"/>
          </a:p>
        </p:txBody>
      </p:sp>
      <p:sp>
        <p:nvSpPr>
          <p:cNvPr id="44" name="Text Placeholder 42">
            <a:extLst>
              <a:ext uri="{FF2B5EF4-FFF2-40B4-BE49-F238E27FC236}">
                <a16:creationId xmlns:a16="http://schemas.microsoft.com/office/drawing/2014/main" id="{37F20366-C270-0940-B6E6-432090AD2F7F}"/>
              </a:ext>
            </a:extLst>
          </p:cNvPr>
          <p:cNvSpPr>
            <a:spLocks noGrp="1"/>
          </p:cNvSpPr>
          <p:nvPr>
            <p:ph type="body" sz="quarter" idx="18" hasCustomPrompt="1"/>
          </p:nvPr>
        </p:nvSpPr>
        <p:spPr>
          <a:xfrm>
            <a:off x="1000123" y="7077997"/>
            <a:ext cx="4381197" cy="732503"/>
          </a:xfrm>
        </p:spPr>
        <p:txBody>
          <a:bodyPr>
            <a:normAutofit/>
          </a:bodyPr>
          <a:lstStyle>
            <a:lvl1pPr marL="0" indent="0">
              <a:buNone/>
              <a:defRPr sz="3600" b="0" i="0">
                <a:latin typeface="Amsi Pro Cond Bold Italic" panose="020B0A06020201010104" pitchFamily="34" charset="77"/>
              </a:defRPr>
            </a:lvl1pPr>
          </a:lstStyle>
          <a:p>
            <a:pPr lvl="0"/>
            <a:r>
              <a:rPr lang="en-GB" dirty="0"/>
              <a:t>PROBLEEM 1</a:t>
            </a:r>
            <a:endParaRPr lang="en-BE" dirty="0"/>
          </a:p>
        </p:txBody>
      </p:sp>
      <p:sp>
        <p:nvSpPr>
          <p:cNvPr id="46" name="Text Placeholder 42">
            <a:extLst>
              <a:ext uri="{FF2B5EF4-FFF2-40B4-BE49-F238E27FC236}">
                <a16:creationId xmlns:a16="http://schemas.microsoft.com/office/drawing/2014/main" id="{C8AE2698-9009-5348-8A00-17AC588700E5}"/>
              </a:ext>
            </a:extLst>
          </p:cNvPr>
          <p:cNvSpPr>
            <a:spLocks noGrp="1"/>
          </p:cNvSpPr>
          <p:nvPr>
            <p:ph type="body" sz="quarter" idx="19" hasCustomPrompt="1"/>
          </p:nvPr>
        </p:nvSpPr>
        <p:spPr>
          <a:xfrm>
            <a:off x="6163268" y="7077997"/>
            <a:ext cx="4352621" cy="732503"/>
          </a:xfrm>
        </p:spPr>
        <p:txBody>
          <a:bodyPr>
            <a:normAutofit/>
          </a:bodyPr>
          <a:lstStyle>
            <a:lvl1pPr marL="0" indent="0">
              <a:buNone/>
              <a:defRPr sz="3600" b="0" i="0">
                <a:latin typeface="Amsi Pro Cond Bold Italic" panose="020B0A06020201010104" pitchFamily="34" charset="77"/>
              </a:defRPr>
            </a:lvl1pPr>
          </a:lstStyle>
          <a:p>
            <a:pPr lvl="0"/>
            <a:r>
              <a:rPr lang="en-GB" dirty="0"/>
              <a:t>PROBLEEM 2</a:t>
            </a:r>
            <a:endParaRPr lang="en-BE" dirty="0"/>
          </a:p>
        </p:txBody>
      </p:sp>
      <p:sp>
        <p:nvSpPr>
          <p:cNvPr id="48" name="Text Placeholder 42">
            <a:extLst>
              <a:ext uri="{FF2B5EF4-FFF2-40B4-BE49-F238E27FC236}">
                <a16:creationId xmlns:a16="http://schemas.microsoft.com/office/drawing/2014/main" id="{88701C3C-2E83-794D-B1EE-23CCC66A1A70}"/>
              </a:ext>
            </a:extLst>
          </p:cNvPr>
          <p:cNvSpPr>
            <a:spLocks noGrp="1"/>
          </p:cNvSpPr>
          <p:nvPr>
            <p:ph type="body" sz="quarter" idx="20" hasCustomPrompt="1"/>
          </p:nvPr>
        </p:nvSpPr>
        <p:spPr>
          <a:xfrm>
            <a:off x="11297836" y="7077997"/>
            <a:ext cx="4352621" cy="732503"/>
          </a:xfrm>
        </p:spPr>
        <p:txBody>
          <a:bodyPr>
            <a:normAutofit/>
          </a:bodyPr>
          <a:lstStyle>
            <a:lvl1pPr marL="0" indent="0">
              <a:buNone/>
              <a:defRPr sz="3600" b="0" i="0">
                <a:latin typeface="Amsi Pro Cond Bold Italic" panose="020B0A06020201010104" pitchFamily="34" charset="77"/>
              </a:defRPr>
            </a:lvl1pPr>
          </a:lstStyle>
          <a:p>
            <a:pPr lvl="0"/>
            <a:r>
              <a:rPr lang="en-GB" dirty="0"/>
              <a:t>PROBLEEM 3</a:t>
            </a:r>
            <a:endParaRPr lang="en-BE" dirty="0"/>
          </a:p>
        </p:txBody>
      </p:sp>
      <p:sp>
        <p:nvSpPr>
          <p:cNvPr id="51" name="Text Placeholder 49">
            <a:extLst>
              <a:ext uri="{FF2B5EF4-FFF2-40B4-BE49-F238E27FC236}">
                <a16:creationId xmlns:a16="http://schemas.microsoft.com/office/drawing/2014/main" id="{F8D88C3B-EDFA-4C4C-BEC5-971EBF02CECA}"/>
              </a:ext>
            </a:extLst>
          </p:cNvPr>
          <p:cNvSpPr>
            <a:spLocks noGrp="1"/>
          </p:cNvSpPr>
          <p:nvPr>
            <p:ph type="body" sz="quarter" idx="21" hasCustomPrompt="1"/>
          </p:nvPr>
        </p:nvSpPr>
        <p:spPr>
          <a:xfrm>
            <a:off x="1000124" y="7889682"/>
            <a:ext cx="4381196" cy="946150"/>
          </a:xfrm>
        </p:spPr>
        <p:txBody>
          <a:bodyPr>
            <a:normAutofit/>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sz="2500" b="0" i="0">
                <a:latin typeface="Amsi Pro Bold Italic" panose="020B0A06020201010104" pitchFamily="34" charset="77"/>
              </a:defRPr>
            </a:lvl1pPr>
          </a:lstStyle>
          <a:p>
            <a:pPr lvl="0"/>
            <a:r>
              <a:rPr lang="en-GB" dirty="0"/>
              <a:t>Lorem ipsum </a:t>
            </a:r>
            <a:r>
              <a:rPr lang="en-GB" dirty="0" err="1"/>
              <a:t>dolor</a:t>
            </a:r>
            <a:r>
              <a:rPr lang="en-GB" dirty="0"/>
              <a:t> sit </a:t>
            </a:r>
            <a:r>
              <a:rPr lang="en-GB" dirty="0" err="1"/>
              <a:t>amet</a:t>
            </a:r>
            <a:r>
              <a:rPr lang="en-GB" dirty="0"/>
              <a:t>, </a:t>
            </a:r>
            <a:r>
              <a:rPr lang="en-GB" dirty="0" err="1"/>
              <a:t>consectetur</a:t>
            </a:r>
            <a:r>
              <a:rPr lang="en-GB" dirty="0"/>
              <a:t> </a:t>
            </a:r>
            <a:r>
              <a:rPr lang="en-GB" dirty="0" err="1"/>
              <a:t>adipiscing</a:t>
            </a:r>
            <a:r>
              <a:rPr lang="en-GB" dirty="0"/>
              <a:t> </a:t>
            </a:r>
            <a:r>
              <a:rPr lang="en-GB" dirty="0" err="1"/>
              <a:t>elit</a:t>
            </a:r>
            <a:r>
              <a:rPr lang="en-GB" dirty="0"/>
              <a:t>.</a:t>
            </a:r>
          </a:p>
          <a:p>
            <a:pPr lvl="0"/>
            <a:endParaRPr lang="en-BE" dirty="0"/>
          </a:p>
        </p:txBody>
      </p:sp>
      <p:sp>
        <p:nvSpPr>
          <p:cNvPr id="52" name="Text Placeholder 49">
            <a:extLst>
              <a:ext uri="{FF2B5EF4-FFF2-40B4-BE49-F238E27FC236}">
                <a16:creationId xmlns:a16="http://schemas.microsoft.com/office/drawing/2014/main" id="{FF47304A-BC00-2946-9568-FA1F8817BA60}"/>
              </a:ext>
            </a:extLst>
          </p:cNvPr>
          <p:cNvSpPr>
            <a:spLocks noGrp="1"/>
          </p:cNvSpPr>
          <p:nvPr>
            <p:ph type="body" sz="quarter" idx="22" hasCustomPrompt="1"/>
          </p:nvPr>
        </p:nvSpPr>
        <p:spPr>
          <a:xfrm>
            <a:off x="6172199" y="7889682"/>
            <a:ext cx="4352621" cy="946150"/>
          </a:xfrm>
        </p:spPr>
        <p:txBody>
          <a:bodyPr>
            <a:normAutofit/>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sz="2500" b="0" i="0">
                <a:latin typeface="Amsi Pro Bold Italic" panose="020B0A06020201010104" pitchFamily="34" charset="77"/>
              </a:defRPr>
            </a:lvl1pPr>
          </a:lstStyle>
          <a:p>
            <a:pPr lvl="0"/>
            <a:r>
              <a:rPr lang="en-GB" dirty="0"/>
              <a:t>Lorem ipsum </a:t>
            </a:r>
            <a:r>
              <a:rPr lang="en-GB" dirty="0" err="1"/>
              <a:t>dolor</a:t>
            </a:r>
            <a:r>
              <a:rPr lang="en-GB" dirty="0"/>
              <a:t> sit </a:t>
            </a:r>
            <a:r>
              <a:rPr lang="en-GB" dirty="0" err="1"/>
              <a:t>amet</a:t>
            </a:r>
            <a:r>
              <a:rPr lang="en-GB" dirty="0"/>
              <a:t>, </a:t>
            </a:r>
            <a:r>
              <a:rPr lang="en-GB" dirty="0" err="1"/>
              <a:t>consectetur</a:t>
            </a:r>
            <a:r>
              <a:rPr lang="en-GB" dirty="0"/>
              <a:t> </a:t>
            </a:r>
            <a:r>
              <a:rPr lang="en-GB" dirty="0" err="1"/>
              <a:t>adipiscing</a:t>
            </a:r>
            <a:r>
              <a:rPr lang="en-GB" dirty="0"/>
              <a:t> </a:t>
            </a:r>
            <a:r>
              <a:rPr lang="en-GB" dirty="0" err="1"/>
              <a:t>elit</a:t>
            </a:r>
            <a:r>
              <a:rPr lang="en-GB" dirty="0"/>
              <a:t>.</a:t>
            </a:r>
          </a:p>
          <a:p>
            <a:pPr lvl="0"/>
            <a:endParaRPr lang="en-BE" dirty="0"/>
          </a:p>
        </p:txBody>
      </p:sp>
      <p:sp>
        <p:nvSpPr>
          <p:cNvPr id="53" name="Text Placeholder 49">
            <a:extLst>
              <a:ext uri="{FF2B5EF4-FFF2-40B4-BE49-F238E27FC236}">
                <a16:creationId xmlns:a16="http://schemas.microsoft.com/office/drawing/2014/main" id="{D5D36A28-0E68-5944-8D9F-0FA0AB2E8281}"/>
              </a:ext>
            </a:extLst>
          </p:cNvPr>
          <p:cNvSpPr>
            <a:spLocks noGrp="1"/>
          </p:cNvSpPr>
          <p:nvPr>
            <p:ph type="body" sz="quarter" idx="23" hasCustomPrompt="1"/>
          </p:nvPr>
        </p:nvSpPr>
        <p:spPr>
          <a:xfrm>
            <a:off x="11297836" y="7896185"/>
            <a:ext cx="4381196" cy="946150"/>
          </a:xfrm>
        </p:spPr>
        <p:txBody>
          <a:bodyPr>
            <a:normAutofit/>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sz="2500" b="0" i="0">
                <a:latin typeface="Amsi Pro Bold Italic" panose="020B0A06020201010104" pitchFamily="34" charset="77"/>
              </a:defRPr>
            </a:lvl1pPr>
          </a:lstStyle>
          <a:p>
            <a:pPr lvl="0"/>
            <a:r>
              <a:rPr lang="en-GB" dirty="0"/>
              <a:t>Lorem ipsum </a:t>
            </a:r>
            <a:r>
              <a:rPr lang="en-GB" dirty="0" err="1"/>
              <a:t>dolor</a:t>
            </a:r>
            <a:r>
              <a:rPr lang="en-GB" dirty="0"/>
              <a:t> sit </a:t>
            </a:r>
            <a:r>
              <a:rPr lang="en-GB" dirty="0" err="1"/>
              <a:t>amet</a:t>
            </a:r>
            <a:r>
              <a:rPr lang="en-GB" dirty="0"/>
              <a:t>, </a:t>
            </a:r>
            <a:r>
              <a:rPr lang="en-GB" dirty="0" err="1"/>
              <a:t>consectetur</a:t>
            </a:r>
            <a:r>
              <a:rPr lang="en-GB" dirty="0"/>
              <a:t> </a:t>
            </a:r>
            <a:r>
              <a:rPr lang="en-GB" dirty="0" err="1"/>
              <a:t>adipiscing</a:t>
            </a:r>
            <a:r>
              <a:rPr lang="en-GB" dirty="0"/>
              <a:t> </a:t>
            </a:r>
            <a:r>
              <a:rPr lang="en-GB" dirty="0" err="1"/>
              <a:t>elit</a:t>
            </a:r>
            <a:r>
              <a:rPr lang="en-GB" dirty="0"/>
              <a:t>.</a:t>
            </a:r>
          </a:p>
          <a:p>
            <a:pPr lvl="0"/>
            <a:endParaRPr lang="en-BE" dirty="0"/>
          </a:p>
        </p:txBody>
      </p:sp>
      <p:sp>
        <p:nvSpPr>
          <p:cNvPr id="55" name="Slide Number Placeholder 54">
            <a:extLst>
              <a:ext uri="{FF2B5EF4-FFF2-40B4-BE49-F238E27FC236}">
                <a16:creationId xmlns:a16="http://schemas.microsoft.com/office/drawing/2014/main" id="{815C7849-99DD-A84D-A8C3-6BD7AF4A0846}"/>
              </a:ext>
            </a:extLst>
          </p:cNvPr>
          <p:cNvSpPr txBox="1">
            <a:spLocks/>
          </p:cNvSpPr>
          <p:nvPr userDrawn="1"/>
        </p:nvSpPr>
        <p:spPr>
          <a:xfrm>
            <a:off x="17174463" y="925305"/>
            <a:ext cx="814389" cy="482471"/>
          </a:xfrm>
          <a:prstGeom prst="rect">
            <a:avLst/>
          </a:prstGeom>
        </p:spPr>
        <p:txBody>
          <a:bodyPr vert="horz" lIns="91440" tIns="45720" rIns="91440" bIns="45720" rtlCol="0" anchor="b"/>
          <a:lstStyle>
            <a:defPPr>
              <a:defRPr lang="en-US"/>
            </a:defPPr>
            <a:lvl1pPr marL="0" algn="r" defTabSz="914400" rtl="0" eaLnBrk="1" latinLnBrk="0" hangingPunct="1">
              <a:defRPr sz="2000" b="1" i="0" kern="1200">
                <a:solidFill>
                  <a:schemeClr val="tx1"/>
                </a:solidFill>
                <a:latin typeface="Amsi Pro Bold Italic" panose="020B0A060202010101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B6F15528-21DE-4FAA-801E-634DDDAF4B2B}" type="slidenum">
              <a:rPr lang="en-US" smtClean="0"/>
              <a:pPr algn="ctr"/>
              <a:t>‹#›</a:t>
            </a:fld>
            <a:endParaRPr lang="en-US" dirty="0"/>
          </a:p>
        </p:txBody>
      </p:sp>
      <p:sp>
        <p:nvSpPr>
          <p:cNvPr id="57" name="Footer Placeholder 2">
            <a:extLst>
              <a:ext uri="{FF2B5EF4-FFF2-40B4-BE49-F238E27FC236}">
                <a16:creationId xmlns:a16="http://schemas.microsoft.com/office/drawing/2014/main" id="{4DDF4543-EA18-8340-8302-3B14877E4EDB}"/>
              </a:ext>
            </a:extLst>
          </p:cNvPr>
          <p:cNvSpPr>
            <a:spLocks noGrp="1"/>
          </p:cNvSpPr>
          <p:nvPr>
            <p:ph type="ftr" sz="quarter" idx="11"/>
          </p:nvPr>
        </p:nvSpPr>
        <p:spPr>
          <a:xfrm rot="5400000">
            <a:off x="15646964" y="7176198"/>
            <a:ext cx="3929669" cy="365125"/>
          </a:xfrm>
          <a:prstGeom prst="rect">
            <a:avLst/>
          </a:prstGeom>
        </p:spPr>
        <p:txBody>
          <a:bodyPr anchor="ctr"/>
          <a:lstStyle>
            <a:lvl1pPr algn="r">
              <a:defRPr sz="2000" b="1" i="0" spc="120" baseline="0">
                <a:solidFill>
                  <a:schemeClr val="tx1"/>
                </a:solidFill>
                <a:latin typeface="Amsi Pro Cond Bold Italic" panose="020B0A06020201010104" pitchFamily="34" charset="77"/>
              </a:defRPr>
            </a:lvl1pPr>
          </a:lstStyle>
          <a:p>
            <a:r>
              <a:rPr lang="en-US"/>
              <a:t>Koptekst/voettekst</a:t>
            </a:r>
            <a:endParaRPr lang="en-US" dirty="0"/>
          </a:p>
        </p:txBody>
      </p:sp>
    </p:spTree>
    <p:extLst>
      <p:ext uri="{BB962C8B-B14F-4D97-AF65-F5344CB8AC3E}">
        <p14:creationId xmlns:p14="http://schemas.microsoft.com/office/powerpoint/2010/main" val="36038902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Oplossing">
    <p:bg>
      <p:bgPr>
        <a:solidFill>
          <a:schemeClr val="bg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58B6B507-F4D4-424B-8357-78A0598C880B}"/>
              </a:ext>
            </a:extLst>
          </p:cNvPr>
          <p:cNvSpPr/>
          <p:nvPr userDrawn="1"/>
        </p:nvSpPr>
        <p:spPr>
          <a:xfrm>
            <a:off x="8064320" y="0"/>
            <a:ext cx="10223680" cy="1028700"/>
          </a:xfrm>
          <a:prstGeom prst="rect">
            <a:avLst/>
          </a:prstGeom>
          <a:solidFill>
            <a:srgbClr val="FFFE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6" name="Picture 2">
            <a:extLst>
              <a:ext uri="{FF2B5EF4-FFF2-40B4-BE49-F238E27FC236}">
                <a16:creationId xmlns:a16="http://schemas.microsoft.com/office/drawing/2014/main" id="{C150D5FC-34B3-B742-891B-CD003BDF6D06}"/>
              </a:ext>
            </a:extLst>
          </p:cNvPr>
          <p:cNvPicPr>
            <a:picLocks noChangeAspect="1"/>
          </p:cNvPicPr>
          <p:nvPr userDrawn="1"/>
        </p:nvPicPr>
        <p:blipFill>
          <a:blip r:embed="rId2"/>
          <a:srcRect t="4929" b="4929"/>
          <a:stretch>
            <a:fillRect/>
          </a:stretch>
        </p:blipFill>
        <p:spPr>
          <a:xfrm>
            <a:off x="0" y="0"/>
            <a:ext cx="8064321" cy="10287000"/>
          </a:xfrm>
          <a:prstGeom prst="rect">
            <a:avLst/>
          </a:prstGeom>
        </p:spPr>
      </p:pic>
      <p:pic>
        <p:nvPicPr>
          <p:cNvPr id="8" name="Picture 4">
            <a:extLst>
              <a:ext uri="{FF2B5EF4-FFF2-40B4-BE49-F238E27FC236}">
                <a16:creationId xmlns:a16="http://schemas.microsoft.com/office/drawing/2014/main" id="{45F6B335-AF47-EC4C-B5F9-111302B1C782}"/>
              </a:ext>
            </a:extLst>
          </p:cNvPr>
          <p:cNvPicPr>
            <a:picLocks noChangeAspect="1"/>
          </p:cNvPicPr>
          <p:nvPr userDrawn="1"/>
        </p:nvPicPr>
        <p:blipFill>
          <a:blip r:embed="rId3"/>
          <a:srcRect/>
          <a:stretch>
            <a:fillRect/>
          </a:stretch>
        </p:blipFill>
        <p:spPr>
          <a:xfrm rot="5400000">
            <a:off x="16747846" y="8995290"/>
            <a:ext cx="526020" cy="526020"/>
          </a:xfrm>
          <a:prstGeom prst="rect">
            <a:avLst/>
          </a:prstGeom>
        </p:spPr>
      </p:pic>
      <p:sp>
        <p:nvSpPr>
          <p:cNvPr id="14" name="Slide Number Placeholder 54">
            <a:extLst>
              <a:ext uri="{FF2B5EF4-FFF2-40B4-BE49-F238E27FC236}">
                <a16:creationId xmlns:a16="http://schemas.microsoft.com/office/drawing/2014/main" id="{970AAB0E-DC23-A642-BCB8-DE3B68FBBCD7}"/>
              </a:ext>
            </a:extLst>
          </p:cNvPr>
          <p:cNvSpPr txBox="1">
            <a:spLocks/>
          </p:cNvSpPr>
          <p:nvPr userDrawn="1"/>
        </p:nvSpPr>
        <p:spPr>
          <a:xfrm>
            <a:off x="8392902" y="242975"/>
            <a:ext cx="1112140" cy="482471"/>
          </a:xfrm>
          <a:prstGeom prst="rect">
            <a:avLst/>
          </a:prstGeom>
        </p:spPr>
        <p:txBody>
          <a:bodyPr vert="horz" lIns="91440" tIns="45720" rIns="91440" bIns="45720" rtlCol="0" anchor="b"/>
          <a:lstStyle>
            <a:defPPr>
              <a:defRPr lang="en-US"/>
            </a:defPPr>
            <a:lvl1pPr marL="0" algn="r" defTabSz="914400" rtl="0" eaLnBrk="1" latinLnBrk="0" hangingPunct="1">
              <a:defRPr sz="2000" b="1" i="0" kern="1200">
                <a:solidFill>
                  <a:schemeClr val="tx1"/>
                </a:solidFill>
                <a:latin typeface="Amsi Pro Bold Italic" panose="020B0A060202010101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pPr/>
              <a:t>‹#›</a:t>
            </a:fld>
            <a:endParaRPr lang="en-US" dirty="0"/>
          </a:p>
        </p:txBody>
      </p:sp>
      <p:sp>
        <p:nvSpPr>
          <p:cNvPr id="16" name="Footer Placeholder 2">
            <a:extLst>
              <a:ext uri="{FF2B5EF4-FFF2-40B4-BE49-F238E27FC236}">
                <a16:creationId xmlns:a16="http://schemas.microsoft.com/office/drawing/2014/main" id="{2043F5A4-3C07-D449-B005-5C17C82C072F}"/>
              </a:ext>
            </a:extLst>
          </p:cNvPr>
          <p:cNvSpPr>
            <a:spLocks noGrp="1"/>
          </p:cNvSpPr>
          <p:nvPr>
            <p:ph type="ftr" sz="quarter" idx="11"/>
          </p:nvPr>
        </p:nvSpPr>
        <p:spPr>
          <a:xfrm>
            <a:off x="11621907" y="331787"/>
            <a:ext cx="6056493" cy="365125"/>
          </a:xfrm>
          <a:prstGeom prst="rect">
            <a:avLst/>
          </a:prstGeom>
        </p:spPr>
        <p:txBody>
          <a:bodyPr anchor="ctr"/>
          <a:lstStyle>
            <a:lvl1pPr algn="r">
              <a:defRPr sz="2200" b="1" i="0" spc="120" baseline="0">
                <a:solidFill>
                  <a:schemeClr val="tx1"/>
                </a:solidFill>
                <a:latin typeface="Amsi Pro Cond Bold Italic" panose="020B0A06020201010104" pitchFamily="34" charset="77"/>
              </a:defRPr>
            </a:lvl1pPr>
          </a:lstStyle>
          <a:p>
            <a:r>
              <a:rPr lang="en-US"/>
              <a:t>Koptekst/voettekst</a:t>
            </a:r>
            <a:endParaRPr lang="en-US" dirty="0"/>
          </a:p>
        </p:txBody>
      </p:sp>
      <p:sp>
        <p:nvSpPr>
          <p:cNvPr id="18" name="Title 42">
            <a:extLst>
              <a:ext uri="{FF2B5EF4-FFF2-40B4-BE49-F238E27FC236}">
                <a16:creationId xmlns:a16="http://schemas.microsoft.com/office/drawing/2014/main" id="{A9C1D68B-72CC-E141-9813-C08A27936BB3}"/>
              </a:ext>
            </a:extLst>
          </p:cNvPr>
          <p:cNvSpPr>
            <a:spLocks noGrp="1"/>
          </p:cNvSpPr>
          <p:nvPr>
            <p:ph type="title" hasCustomPrompt="1"/>
          </p:nvPr>
        </p:nvSpPr>
        <p:spPr>
          <a:xfrm>
            <a:off x="10058400" y="3695700"/>
            <a:ext cx="6689446" cy="1143000"/>
          </a:xfrm>
        </p:spPr>
        <p:txBody>
          <a:bodyPr>
            <a:noAutofit/>
          </a:bodyPr>
          <a:lstStyle>
            <a:lvl1pPr algn="l">
              <a:defRPr sz="8000" b="1" i="0">
                <a:latin typeface="Amsi Pro Cond Bold Italic" panose="020B0A06020201010104" pitchFamily="34" charset="77"/>
              </a:defRPr>
            </a:lvl1pPr>
          </a:lstStyle>
          <a:p>
            <a:r>
              <a:rPr lang="en-GB" dirty="0"/>
              <a:t>OPLOSSING</a:t>
            </a:r>
            <a:endParaRPr lang="en-BE" dirty="0"/>
          </a:p>
        </p:txBody>
      </p:sp>
      <p:sp>
        <p:nvSpPr>
          <p:cNvPr id="21" name="Text Placeholder 49">
            <a:extLst>
              <a:ext uri="{FF2B5EF4-FFF2-40B4-BE49-F238E27FC236}">
                <a16:creationId xmlns:a16="http://schemas.microsoft.com/office/drawing/2014/main" id="{13243653-AF61-964E-BFEC-D3C8A7DC32D0}"/>
              </a:ext>
            </a:extLst>
          </p:cNvPr>
          <p:cNvSpPr>
            <a:spLocks noGrp="1"/>
          </p:cNvSpPr>
          <p:nvPr>
            <p:ph type="body" sz="quarter" idx="21" hasCustomPrompt="1"/>
          </p:nvPr>
        </p:nvSpPr>
        <p:spPr>
          <a:xfrm>
            <a:off x="10058400" y="5223444"/>
            <a:ext cx="6689446" cy="3120456"/>
          </a:xfrm>
        </p:spPr>
        <p:txBody>
          <a:bodyPr>
            <a:normAutofit/>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sz="2500" b="0" i="0">
                <a:latin typeface="Amsi Pro Bold Italic" panose="020B0A06020201010104" pitchFamily="34" charset="77"/>
              </a:defRPr>
            </a:lvl1pPr>
          </a:lstStyle>
          <a:p>
            <a:pPr>
              <a:lnSpc>
                <a:spcPts val="3500"/>
              </a:lnSpc>
            </a:pPr>
            <a:r>
              <a:rPr lang="en-US" sz="2500" dirty="0">
                <a:solidFill>
                  <a:srgbClr val="553C46"/>
                </a:solidFill>
                <a:latin typeface="AmsiPro-Regular"/>
              </a:rPr>
              <a:t>Presentations are communication tools that can be used as demonstrations, lectures, speeches, reports, and more. </a:t>
            </a:r>
          </a:p>
        </p:txBody>
      </p:sp>
      <p:sp>
        <p:nvSpPr>
          <p:cNvPr id="22" name="Picture Placeholder 57">
            <a:extLst>
              <a:ext uri="{FF2B5EF4-FFF2-40B4-BE49-F238E27FC236}">
                <a16:creationId xmlns:a16="http://schemas.microsoft.com/office/drawing/2014/main" id="{EC02FFC4-F0FC-CC42-94E2-20D59CCD85FC}"/>
              </a:ext>
            </a:extLst>
          </p:cNvPr>
          <p:cNvSpPr>
            <a:spLocks noGrp="1"/>
          </p:cNvSpPr>
          <p:nvPr>
            <p:ph type="pic" sz="quarter" idx="15" hasCustomPrompt="1"/>
          </p:nvPr>
        </p:nvSpPr>
        <p:spPr>
          <a:xfrm>
            <a:off x="0" y="0"/>
            <a:ext cx="8064320" cy="10287000"/>
          </a:xfrm>
        </p:spPr>
        <p:txBody>
          <a:bodyPr>
            <a:normAutofit/>
          </a:bodyPr>
          <a:lstStyle>
            <a:lvl1pPr marL="0" indent="0">
              <a:buNone/>
              <a:defRPr sz="1000">
                <a:solidFill>
                  <a:schemeClr val="bg1"/>
                </a:solidFill>
              </a:defRPr>
            </a:lvl1pPr>
          </a:lstStyle>
          <a:p>
            <a:r>
              <a:rPr lang="en-BE" dirty="0"/>
              <a:t>Voeg hier een foto toe indien gewenst</a:t>
            </a:r>
          </a:p>
        </p:txBody>
      </p:sp>
    </p:spTree>
    <p:extLst>
      <p:ext uri="{BB962C8B-B14F-4D97-AF65-F5344CB8AC3E}">
        <p14:creationId xmlns:p14="http://schemas.microsoft.com/office/powerpoint/2010/main" val="10397409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Overzicht">
    <p:spTree>
      <p:nvGrpSpPr>
        <p:cNvPr id="1" name=""/>
        <p:cNvGrpSpPr/>
        <p:nvPr/>
      </p:nvGrpSpPr>
      <p:grpSpPr>
        <a:xfrm>
          <a:off x="0" y="0"/>
          <a:ext cx="0" cy="0"/>
          <a:chOff x="0" y="0"/>
          <a:chExt cx="0" cy="0"/>
        </a:xfrm>
      </p:grpSpPr>
      <p:pic>
        <p:nvPicPr>
          <p:cNvPr id="6" name="Picture 2">
            <a:extLst>
              <a:ext uri="{FF2B5EF4-FFF2-40B4-BE49-F238E27FC236}">
                <a16:creationId xmlns:a16="http://schemas.microsoft.com/office/drawing/2014/main" id="{FC83D9AD-6FEC-FC4E-8233-62EA9A707780}"/>
              </a:ext>
            </a:extLst>
          </p:cNvPr>
          <p:cNvPicPr>
            <a:picLocks noChangeAspect="1"/>
          </p:cNvPicPr>
          <p:nvPr userDrawn="1"/>
        </p:nvPicPr>
        <p:blipFill>
          <a:blip r:embed="rId2"/>
          <a:srcRect t="4929" b="4929"/>
          <a:stretch>
            <a:fillRect/>
          </a:stretch>
        </p:blipFill>
        <p:spPr>
          <a:xfrm>
            <a:off x="10223679" y="0"/>
            <a:ext cx="8064321" cy="10287000"/>
          </a:xfrm>
          <a:prstGeom prst="rect">
            <a:avLst/>
          </a:prstGeom>
        </p:spPr>
      </p:pic>
      <p:sp>
        <p:nvSpPr>
          <p:cNvPr id="7" name="AutoShape 3">
            <a:extLst>
              <a:ext uri="{FF2B5EF4-FFF2-40B4-BE49-F238E27FC236}">
                <a16:creationId xmlns:a16="http://schemas.microsoft.com/office/drawing/2014/main" id="{D007FC8D-B9E1-B340-82FE-C815C64958E2}"/>
              </a:ext>
            </a:extLst>
          </p:cNvPr>
          <p:cNvSpPr/>
          <p:nvPr userDrawn="1"/>
        </p:nvSpPr>
        <p:spPr>
          <a:xfrm>
            <a:off x="0" y="0"/>
            <a:ext cx="10223679" cy="1028700"/>
          </a:xfrm>
          <a:prstGeom prst="rect">
            <a:avLst/>
          </a:prstGeom>
          <a:solidFill>
            <a:srgbClr val="553C46"/>
          </a:solidFill>
        </p:spPr>
      </p:sp>
      <p:sp>
        <p:nvSpPr>
          <p:cNvPr id="8" name="AutoShape 4">
            <a:extLst>
              <a:ext uri="{FF2B5EF4-FFF2-40B4-BE49-F238E27FC236}">
                <a16:creationId xmlns:a16="http://schemas.microsoft.com/office/drawing/2014/main" id="{331E2F84-5B60-E94C-9697-31052A5D3F9F}"/>
              </a:ext>
            </a:extLst>
          </p:cNvPr>
          <p:cNvSpPr/>
          <p:nvPr userDrawn="1"/>
        </p:nvSpPr>
        <p:spPr>
          <a:xfrm>
            <a:off x="1823134" y="431931"/>
            <a:ext cx="177261" cy="164839"/>
          </a:xfrm>
          <a:prstGeom prst="rect">
            <a:avLst/>
          </a:prstGeom>
          <a:solidFill>
            <a:srgbClr val="F5F09B"/>
          </a:solidFill>
        </p:spPr>
      </p:sp>
      <p:sp>
        <p:nvSpPr>
          <p:cNvPr id="9" name="AutoShape 5">
            <a:extLst>
              <a:ext uri="{FF2B5EF4-FFF2-40B4-BE49-F238E27FC236}">
                <a16:creationId xmlns:a16="http://schemas.microsoft.com/office/drawing/2014/main" id="{2280BCC7-0B8D-714A-9A98-56BC0A572B6A}"/>
              </a:ext>
            </a:extLst>
          </p:cNvPr>
          <p:cNvSpPr/>
          <p:nvPr userDrawn="1"/>
        </p:nvSpPr>
        <p:spPr>
          <a:xfrm>
            <a:off x="2168625" y="431931"/>
            <a:ext cx="177261" cy="164839"/>
          </a:xfrm>
          <a:prstGeom prst="rect">
            <a:avLst/>
          </a:prstGeom>
          <a:solidFill>
            <a:srgbClr val="FFFFFF"/>
          </a:solidFill>
        </p:spPr>
      </p:sp>
      <p:sp>
        <p:nvSpPr>
          <p:cNvPr id="10" name="AutoShape 6">
            <a:extLst>
              <a:ext uri="{FF2B5EF4-FFF2-40B4-BE49-F238E27FC236}">
                <a16:creationId xmlns:a16="http://schemas.microsoft.com/office/drawing/2014/main" id="{11FA8D1D-F437-FF4B-A651-66696B7692BC}"/>
              </a:ext>
            </a:extLst>
          </p:cNvPr>
          <p:cNvSpPr/>
          <p:nvPr userDrawn="1"/>
        </p:nvSpPr>
        <p:spPr>
          <a:xfrm>
            <a:off x="2514115" y="431931"/>
            <a:ext cx="177261" cy="164839"/>
          </a:xfrm>
          <a:prstGeom prst="rect">
            <a:avLst/>
          </a:prstGeom>
          <a:solidFill>
            <a:srgbClr val="F5F09B"/>
          </a:solidFill>
        </p:spPr>
      </p:sp>
      <p:sp>
        <p:nvSpPr>
          <p:cNvPr id="11" name="AutoShape 7">
            <a:extLst>
              <a:ext uri="{FF2B5EF4-FFF2-40B4-BE49-F238E27FC236}">
                <a16:creationId xmlns:a16="http://schemas.microsoft.com/office/drawing/2014/main" id="{B25726CE-2FDF-6B4B-A071-261266C6796D}"/>
              </a:ext>
            </a:extLst>
          </p:cNvPr>
          <p:cNvSpPr/>
          <p:nvPr userDrawn="1"/>
        </p:nvSpPr>
        <p:spPr>
          <a:xfrm>
            <a:off x="2859606" y="431931"/>
            <a:ext cx="177261" cy="164839"/>
          </a:xfrm>
          <a:prstGeom prst="rect">
            <a:avLst/>
          </a:prstGeom>
          <a:solidFill>
            <a:srgbClr val="F5F09B"/>
          </a:solidFill>
        </p:spPr>
      </p:sp>
      <p:sp>
        <p:nvSpPr>
          <p:cNvPr id="12" name="AutoShape 8">
            <a:extLst>
              <a:ext uri="{FF2B5EF4-FFF2-40B4-BE49-F238E27FC236}">
                <a16:creationId xmlns:a16="http://schemas.microsoft.com/office/drawing/2014/main" id="{38B76EA2-92CA-3A4E-84C0-A748B00D349D}"/>
              </a:ext>
            </a:extLst>
          </p:cNvPr>
          <p:cNvSpPr/>
          <p:nvPr userDrawn="1"/>
        </p:nvSpPr>
        <p:spPr>
          <a:xfrm>
            <a:off x="2224844" y="484210"/>
            <a:ext cx="64822" cy="60280"/>
          </a:xfrm>
          <a:prstGeom prst="rect">
            <a:avLst/>
          </a:prstGeom>
          <a:solidFill>
            <a:srgbClr val="553C46"/>
          </a:solidFill>
        </p:spPr>
      </p:sp>
      <p:pic>
        <p:nvPicPr>
          <p:cNvPr id="13" name="Picture 9">
            <a:extLst>
              <a:ext uri="{FF2B5EF4-FFF2-40B4-BE49-F238E27FC236}">
                <a16:creationId xmlns:a16="http://schemas.microsoft.com/office/drawing/2014/main" id="{E183AAAC-9F29-784B-B451-412AD851CCD8}"/>
              </a:ext>
            </a:extLst>
          </p:cNvPr>
          <p:cNvPicPr>
            <a:picLocks noChangeAspect="1"/>
          </p:cNvPicPr>
          <p:nvPr userDrawn="1"/>
        </p:nvPicPr>
        <p:blipFill>
          <a:blip r:embed="rId3"/>
          <a:srcRect/>
          <a:stretch>
            <a:fillRect/>
          </a:stretch>
        </p:blipFill>
        <p:spPr>
          <a:xfrm rot="5400000">
            <a:off x="8683525" y="8995290"/>
            <a:ext cx="526020" cy="526020"/>
          </a:xfrm>
          <a:prstGeom prst="rect">
            <a:avLst/>
          </a:prstGeom>
        </p:spPr>
      </p:pic>
      <p:sp>
        <p:nvSpPr>
          <p:cNvPr id="22" name="Footer Placeholder 2">
            <a:extLst>
              <a:ext uri="{FF2B5EF4-FFF2-40B4-BE49-F238E27FC236}">
                <a16:creationId xmlns:a16="http://schemas.microsoft.com/office/drawing/2014/main" id="{C994DBB8-9448-A84F-B3F6-A0AE20E29F65}"/>
              </a:ext>
            </a:extLst>
          </p:cNvPr>
          <p:cNvSpPr>
            <a:spLocks noGrp="1"/>
          </p:cNvSpPr>
          <p:nvPr>
            <p:ph type="ftr" sz="quarter" idx="11"/>
          </p:nvPr>
        </p:nvSpPr>
        <p:spPr>
          <a:xfrm>
            <a:off x="5573078" y="300205"/>
            <a:ext cx="3929669" cy="365125"/>
          </a:xfrm>
          <a:prstGeom prst="rect">
            <a:avLst/>
          </a:prstGeom>
        </p:spPr>
        <p:txBody>
          <a:bodyPr anchor="ctr"/>
          <a:lstStyle>
            <a:lvl1pPr algn="r">
              <a:defRPr sz="2000" b="1" i="0" spc="120" baseline="0">
                <a:solidFill>
                  <a:schemeClr val="bg1"/>
                </a:solidFill>
                <a:latin typeface="Amsi Pro Cond Bold Italic" panose="020B0A06020201010104" pitchFamily="34" charset="77"/>
              </a:defRPr>
            </a:lvl1pPr>
          </a:lstStyle>
          <a:p>
            <a:r>
              <a:rPr lang="en-US"/>
              <a:t>Koptekst/voettekst</a:t>
            </a:r>
            <a:endParaRPr lang="en-US" dirty="0"/>
          </a:p>
        </p:txBody>
      </p:sp>
      <p:sp>
        <p:nvSpPr>
          <p:cNvPr id="25" name="Picture Placeholder 57">
            <a:extLst>
              <a:ext uri="{FF2B5EF4-FFF2-40B4-BE49-F238E27FC236}">
                <a16:creationId xmlns:a16="http://schemas.microsoft.com/office/drawing/2014/main" id="{AD39C716-6C95-3141-ADE6-FD44D4323287}"/>
              </a:ext>
            </a:extLst>
          </p:cNvPr>
          <p:cNvSpPr>
            <a:spLocks noGrp="1"/>
          </p:cNvSpPr>
          <p:nvPr>
            <p:ph type="pic" sz="quarter" idx="15" hasCustomPrompt="1"/>
          </p:nvPr>
        </p:nvSpPr>
        <p:spPr>
          <a:xfrm>
            <a:off x="10247855" y="0"/>
            <a:ext cx="8064320" cy="10287000"/>
          </a:xfrm>
        </p:spPr>
        <p:txBody>
          <a:bodyPr>
            <a:normAutofit/>
          </a:bodyPr>
          <a:lstStyle>
            <a:lvl1pPr marL="0" indent="0">
              <a:buNone/>
              <a:defRPr sz="1000">
                <a:solidFill>
                  <a:schemeClr val="bg1"/>
                </a:solidFill>
              </a:defRPr>
            </a:lvl1pPr>
          </a:lstStyle>
          <a:p>
            <a:r>
              <a:rPr lang="en-BE" dirty="0"/>
              <a:t>Voeg hier een foto toe indien gewenst</a:t>
            </a:r>
          </a:p>
        </p:txBody>
      </p:sp>
      <p:sp>
        <p:nvSpPr>
          <p:cNvPr id="26" name="Text Placeholder 49">
            <a:extLst>
              <a:ext uri="{FF2B5EF4-FFF2-40B4-BE49-F238E27FC236}">
                <a16:creationId xmlns:a16="http://schemas.microsoft.com/office/drawing/2014/main" id="{FF574EB1-DBFB-3741-8F43-E7359E3B3129}"/>
              </a:ext>
            </a:extLst>
          </p:cNvPr>
          <p:cNvSpPr>
            <a:spLocks noGrp="1"/>
          </p:cNvSpPr>
          <p:nvPr>
            <p:ph type="body" sz="quarter" idx="21" hasCustomPrompt="1"/>
          </p:nvPr>
        </p:nvSpPr>
        <p:spPr>
          <a:xfrm>
            <a:off x="1992871" y="4393080"/>
            <a:ext cx="6312929" cy="3120456"/>
          </a:xfrm>
        </p:spPr>
        <p:txBody>
          <a:bodyPr>
            <a:normAutofit/>
          </a:bodyPr>
          <a:lstStyle>
            <a:lvl1pPr marL="0" marR="0" indent="0" algn="l" defTabSz="914400" rtl="0" eaLnBrk="1" fontAlgn="auto" latinLnBrk="0" hangingPunct="1">
              <a:lnSpc>
                <a:spcPts val="3500"/>
              </a:lnSpc>
              <a:spcBef>
                <a:spcPct val="20000"/>
              </a:spcBef>
              <a:spcAft>
                <a:spcPts val="0"/>
              </a:spcAft>
              <a:buClrTx/>
              <a:buSzTx/>
              <a:buFont typeface="Arial" pitchFamily="34" charset="0"/>
              <a:buNone/>
              <a:tabLst/>
              <a:defRPr sz="2500" b="0" i="0">
                <a:latin typeface="Amsi Pro Bold Italic" panose="020B0A06020201010104" pitchFamily="34" charset="77"/>
              </a:defRPr>
            </a:lvl1pPr>
          </a:lstStyle>
          <a:p>
            <a:pPr>
              <a:lnSpc>
                <a:spcPts val="3500"/>
              </a:lnSpc>
            </a:pPr>
            <a:r>
              <a:rPr lang="en-US" sz="2500" dirty="0">
                <a:solidFill>
                  <a:srgbClr val="553C46"/>
                </a:solidFill>
                <a:latin typeface="AmsiPro-Regular"/>
              </a:rPr>
              <a:t>Lorem ipsum dolor sit </a:t>
            </a:r>
            <a:r>
              <a:rPr lang="en-US" sz="2500" dirty="0" err="1">
                <a:solidFill>
                  <a:srgbClr val="553C46"/>
                </a:solidFill>
                <a:latin typeface="AmsiPro-Regular"/>
              </a:rPr>
              <a:t>amet</a:t>
            </a:r>
            <a:r>
              <a:rPr lang="en-US" sz="2500" dirty="0">
                <a:solidFill>
                  <a:srgbClr val="553C46"/>
                </a:solidFill>
                <a:latin typeface="AmsiPro-Regular"/>
              </a:rPr>
              <a:t>, </a:t>
            </a:r>
            <a:r>
              <a:rPr lang="en-US" sz="2500" dirty="0" err="1">
                <a:solidFill>
                  <a:srgbClr val="553C46"/>
                </a:solidFill>
                <a:latin typeface="AmsiPro-Regular"/>
              </a:rPr>
              <a:t>consectetur</a:t>
            </a:r>
            <a:r>
              <a:rPr lang="en-US" sz="2500" dirty="0">
                <a:solidFill>
                  <a:srgbClr val="553C46"/>
                </a:solidFill>
                <a:latin typeface="AmsiPro-Regular"/>
              </a:rPr>
              <a:t> </a:t>
            </a:r>
            <a:r>
              <a:rPr lang="en-US" sz="2500" dirty="0" err="1">
                <a:solidFill>
                  <a:srgbClr val="553C46"/>
                </a:solidFill>
                <a:latin typeface="AmsiPro-Regular"/>
              </a:rPr>
              <a:t>adipiscing</a:t>
            </a:r>
            <a:r>
              <a:rPr lang="en-US" sz="2500" dirty="0">
                <a:solidFill>
                  <a:srgbClr val="553C46"/>
                </a:solidFill>
                <a:latin typeface="AmsiPro-Regular"/>
              </a:rPr>
              <a:t> </a:t>
            </a:r>
            <a:r>
              <a:rPr lang="en-US" sz="2500" dirty="0" err="1">
                <a:solidFill>
                  <a:srgbClr val="553C46"/>
                </a:solidFill>
                <a:latin typeface="AmsiPro-Regular"/>
              </a:rPr>
              <a:t>elit</a:t>
            </a:r>
            <a:r>
              <a:rPr lang="en-US" sz="2500" dirty="0">
                <a:solidFill>
                  <a:srgbClr val="553C46"/>
                </a:solidFill>
                <a:latin typeface="AmsiPro-Regular"/>
              </a:rPr>
              <a:t>. Aenean </a:t>
            </a:r>
            <a:r>
              <a:rPr lang="en-US" sz="2500" dirty="0" err="1">
                <a:solidFill>
                  <a:srgbClr val="553C46"/>
                </a:solidFill>
                <a:latin typeface="AmsiPro-Regular"/>
              </a:rPr>
              <a:t>sodales</a:t>
            </a:r>
            <a:r>
              <a:rPr lang="en-US" sz="2500" dirty="0">
                <a:solidFill>
                  <a:srgbClr val="553C46"/>
                </a:solidFill>
                <a:latin typeface="AmsiPro-Regular"/>
              </a:rPr>
              <a:t> </a:t>
            </a:r>
            <a:r>
              <a:rPr lang="en-US" sz="2500" dirty="0" err="1">
                <a:solidFill>
                  <a:srgbClr val="553C46"/>
                </a:solidFill>
                <a:latin typeface="AmsiPro-Regular"/>
              </a:rPr>
              <a:t>enim</a:t>
            </a:r>
            <a:r>
              <a:rPr lang="en-US" sz="2500" dirty="0">
                <a:solidFill>
                  <a:srgbClr val="553C46"/>
                </a:solidFill>
                <a:latin typeface="AmsiPro-Regular"/>
              </a:rPr>
              <a:t> </a:t>
            </a:r>
            <a:r>
              <a:rPr lang="en-US" sz="2500" dirty="0" err="1">
                <a:solidFill>
                  <a:srgbClr val="553C46"/>
                </a:solidFill>
                <a:latin typeface="AmsiPro-Regular"/>
              </a:rPr>
              <a:t>massa</a:t>
            </a:r>
            <a:r>
              <a:rPr lang="en-US" sz="2500" dirty="0">
                <a:solidFill>
                  <a:srgbClr val="553C46"/>
                </a:solidFill>
                <a:latin typeface="AmsiPro-Regular"/>
              </a:rPr>
              <a:t>, vel </a:t>
            </a:r>
            <a:r>
              <a:rPr lang="en-US" sz="2500" dirty="0" err="1">
                <a:solidFill>
                  <a:srgbClr val="553C46"/>
                </a:solidFill>
                <a:latin typeface="AmsiPro-Regular"/>
              </a:rPr>
              <a:t>hendrerit</a:t>
            </a:r>
            <a:r>
              <a:rPr lang="en-US" sz="2500" dirty="0">
                <a:solidFill>
                  <a:srgbClr val="553C46"/>
                </a:solidFill>
                <a:latin typeface="AmsiPro-Regular"/>
              </a:rPr>
              <a:t> </a:t>
            </a:r>
            <a:r>
              <a:rPr lang="en-US" sz="2500" dirty="0" err="1">
                <a:solidFill>
                  <a:srgbClr val="553C46"/>
                </a:solidFill>
                <a:latin typeface="AmsiPro-Regular"/>
              </a:rPr>
              <a:t>massa</a:t>
            </a:r>
            <a:r>
              <a:rPr lang="en-US" sz="2500" dirty="0">
                <a:solidFill>
                  <a:srgbClr val="553C46"/>
                </a:solidFill>
                <a:latin typeface="AmsiPro-Regular"/>
              </a:rPr>
              <a:t> pulvinar a. Aenean sit </a:t>
            </a:r>
            <a:r>
              <a:rPr lang="en-US" sz="2500" dirty="0" err="1">
                <a:solidFill>
                  <a:srgbClr val="553C46"/>
                </a:solidFill>
                <a:latin typeface="AmsiPro-Regular"/>
              </a:rPr>
              <a:t>amet</a:t>
            </a:r>
            <a:r>
              <a:rPr lang="en-US" sz="2500" dirty="0">
                <a:solidFill>
                  <a:srgbClr val="553C46"/>
                </a:solidFill>
                <a:latin typeface="AmsiPro-Regular"/>
              </a:rPr>
              <a:t> </a:t>
            </a:r>
            <a:r>
              <a:rPr lang="en-US" sz="2500" dirty="0" err="1">
                <a:solidFill>
                  <a:srgbClr val="553C46"/>
                </a:solidFill>
                <a:latin typeface="AmsiPro-Regular"/>
              </a:rPr>
              <a:t>arcu</a:t>
            </a:r>
            <a:r>
              <a:rPr lang="en-US" sz="2500" dirty="0">
                <a:solidFill>
                  <a:srgbClr val="553C46"/>
                </a:solidFill>
                <a:latin typeface="AmsiPro-Regular"/>
              </a:rPr>
              <a:t> </a:t>
            </a:r>
            <a:r>
              <a:rPr lang="en-US" sz="2500" dirty="0" err="1">
                <a:solidFill>
                  <a:srgbClr val="553C46"/>
                </a:solidFill>
                <a:latin typeface="AmsiPro-Regular"/>
              </a:rPr>
              <a:t>erat</a:t>
            </a:r>
            <a:r>
              <a:rPr lang="en-US" sz="2500" dirty="0">
                <a:solidFill>
                  <a:srgbClr val="553C46"/>
                </a:solidFill>
                <a:latin typeface="AmsiPro-Regular"/>
              </a:rPr>
              <a:t>. </a:t>
            </a:r>
            <a:r>
              <a:rPr lang="en-US" sz="2500" dirty="0" err="1">
                <a:solidFill>
                  <a:srgbClr val="553C46"/>
                </a:solidFill>
                <a:latin typeface="AmsiPro-Regular"/>
              </a:rPr>
              <a:t>Nullam</a:t>
            </a:r>
            <a:r>
              <a:rPr lang="en-US" sz="2500" dirty="0">
                <a:solidFill>
                  <a:srgbClr val="553C46"/>
                </a:solidFill>
                <a:latin typeface="AmsiPro-Regular"/>
              </a:rPr>
              <a:t> </a:t>
            </a:r>
            <a:r>
              <a:rPr lang="en-US" sz="2500" dirty="0" err="1">
                <a:solidFill>
                  <a:srgbClr val="553C46"/>
                </a:solidFill>
                <a:latin typeface="AmsiPro-Regular"/>
              </a:rPr>
              <a:t>scelerisque</a:t>
            </a:r>
            <a:r>
              <a:rPr lang="en-US" sz="2500" dirty="0">
                <a:solidFill>
                  <a:srgbClr val="553C46"/>
                </a:solidFill>
                <a:latin typeface="AmsiPro-Regular"/>
              </a:rPr>
              <a:t> </a:t>
            </a:r>
            <a:r>
              <a:rPr lang="en-US" sz="2500" dirty="0" err="1">
                <a:solidFill>
                  <a:srgbClr val="553C46"/>
                </a:solidFill>
                <a:latin typeface="AmsiPro-Regular"/>
              </a:rPr>
              <a:t>viverra</a:t>
            </a:r>
            <a:r>
              <a:rPr lang="en-US" sz="2500" dirty="0">
                <a:solidFill>
                  <a:srgbClr val="553C46"/>
                </a:solidFill>
                <a:latin typeface="AmsiPro-Regular"/>
              </a:rPr>
              <a:t> </a:t>
            </a:r>
            <a:r>
              <a:rPr lang="en-US" sz="2500" dirty="0" err="1">
                <a:solidFill>
                  <a:srgbClr val="553C46"/>
                </a:solidFill>
                <a:latin typeface="AmsiPro-Regular"/>
              </a:rPr>
              <a:t>dapibus</a:t>
            </a:r>
            <a:r>
              <a:rPr lang="en-US" sz="2500" dirty="0">
                <a:solidFill>
                  <a:srgbClr val="553C46"/>
                </a:solidFill>
                <a:latin typeface="AmsiPro-Regular"/>
              </a:rPr>
              <a:t>. </a:t>
            </a:r>
            <a:r>
              <a:rPr lang="en-US" sz="2500" dirty="0" err="1">
                <a:solidFill>
                  <a:srgbClr val="553C46"/>
                </a:solidFill>
                <a:latin typeface="AmsiPro-Regular"/>
              </a:rPr>
              <a:t>Phasellus</a:t>
            </a:r>
            <a:r>
              <a:rPr lang="en-US" sz="2500" dirty="0">
                <a:solidFill>
                  <a:srgbClr val="553C46"/>
                </a:solidFill>
                <a:latin typeface="AmsiPro-Regular"/>
              </a:rPr>
              <a:t> </a:t>
            </a:r>
            <a:r>
              <a:rPr lang="en-US" sz="2500" dirty="0" err="1">
                <a:solidFill>
                  <a:srgbClr val="553C46"/>
                </a:solidFill>
                <a:latin typeface="AmsiPro-Regular"/>
              </a:rPr>
              <a:t>blandit</a:t>
            </a:r>
            <a:r>
              <a:rPr lang="en-US" sz="2500" dirty="0">
                <a:solidFill>
                  <a:srgbClr val="553C46"/>
                </a:solidFill>
                <a:latin typeface="AmsiPro-Regular"/>
              </a:rPr>
              <a:t> </a:t>
            </a:r>
            <a:r>
              <a:rPr lang="en-US" sz="2500" dirty="0" err="1">
                <a:solidFill>
                  <a:srgbClr val="553C46"/>
                </a:solidFill>
                <a:latin typeface="AmsiPro-Regular"/>
              </a:rPr>
              <a:t>posuere</a:t>
            </a:r>
            <a:r>
              <a:rPr lang="en-US" sz="2500" dirty="0">
                <a:solidFill>
                  <a:srgbClr val="553C46"/>
                </a:solidFill>
                <a:latin typeface="AmsiPro-Regular"/>
              </a:rPr>
              <a:t> </a:t>
            </a:r>
            <a:r>
              <a:rPr lang="en-US" sz="2500" dirty="0" err="1">
                <a:solidFill>
                  <a:srgbClr val="553C46"/>
                </a:solidFill>
                <a:latin typeface="AmsiPro-Regular"/>
              </a:rPr>
              <a:t>volutpat</a:t>
            </a:r>
            <a:r>
              <a:rPr lang="en-US" sz="2500" dirty="0">
                <a:solidFill>
                  <a:srgbClr val="553C46"/>
                </a:solidFill>
                <a:latin typeface="AmsiPro-Regular"/>
              </a:rPr>
              <a:t>.</a:t>
            </a:r>
          </a:p>
        </p:txBody>
      </p:sp>
      <p:sp>
        <p:nvSpPr>
          <p:cNvPr id="27" name="Title 42">
            <a:extLst>
              <a:ext uri="{FF2B5EF4-FFF2-40B4-BE49-F238E27FC236}">
                <a16:creationId xmlns:a16="http://schemas.microsoft.com/office/drawing/2014/main" id="{1A3E9AAA-E761-E34F-A6C4-FAD04537B2CE}"/>
              </a:ext>
            </a:extLst>
          </p:cNvPr>
          <p:cNvSpPr>
            <a:spLocks noGrp="1"/>
          </p:cNvSpPr>
          <p:nvPr>
            <p:ph type="title" hasCustomPrompt="1"/>
          </p:nvPr>
        </p:nvSpPr>
        <p:spPr>
          <a:xfrm>
            <a:off x="1976582" y="2876642"/>
            <a:ext cx="7620000" cy="1143000"/>
          </a:xfrm>
        </p:spPr>
        <p:txBody>
          <a:bodyPr>
            <a:noAutofit/>
          </a:bodyPr>
          <a:lstStyle>
            <a:lvl1pPr algn="l">
              <a:defRPr sz="8000" b="1" i="0">
                <a:latin typeface="Amsi Pro Cond Bold Italic" panose="020B0A06020201010104" pitchFamily="34" charset="77"/>
              </a:defRPr>
            </a:lvl1pPr>
          </a:lstStyle>
          <a:p>
            <a:r>
              <a:rPr lang="en-GB" dirty="0"/>
              <a:t>OVERZICHT</a:t>
            </a:r>
            <a:endParaRPr lang="en-BE" dirty="0"/>
          </a:p>
        </p:txBody>
      </p:sp>
      <p:sp>
        <p:nvSpPr>
          <p:cNvPr id="29" name="Slide Number Placeholder 54">
            <a:extLst>
              <a:ext uri="{FF2B5EF4-FFF2-40B4-BE49-F238E27FC236}">
                <a16:creationId xmlns:a16="http://schemas.microsoft.com/office/drawing/2014/main" id="{FFA335AF-A99B-5A40-93C7-0A8968EBE81B}"/>
              </a:ext>
            </a:extLst>
          </p:cNvPr>
          <p:cNvSpPr txBox="1">
            <a:spLocks/>
          </p:cNvSpPr>
          <p:nvPr userDrawn="1"/>
        </p:nvSpPr>
        <p:spPr>
          <a:xfrm>
            <a:off x="649566" y="264701"/>
            <a:ext cx="1112140" cy="482471"/>
          </a:xfrm>
          <a:prstGeom prst="rect">
            <a:avLst/>
          </a:prstGeom>
        </p:spPr>
        <p:txBody>
          <a:bodyPr vert="horz" lIns="91440" tIns="45720" rIns="91440" bIns="45720" rtlCol="0" anchor="b"/>
          <a:lstStyle>
            <a:defPPr>
              <a:defRPr lang="en-US"/>
            </a:defPPr>
            <a:lvl1pPr marL="0" algn="r" defTabSz="914400" rtl="0" eaLnBrk="1" latinLnBrk="0" hangingPunct="1">
              <a:defRPr sz="2000" b="1" i="0" kern="1200">
                <a:solidFill>
                  <a:schemeClr val="tx1"/>
                </a:solidFill>
                <a:latin typeface="Amsi Pro Bold Italic" panose="020B0A060202010101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B6F15528-21DE-4FAA-801E-634DDDAF4B2B}" type="slidenum">
              <a:rPr lang="en-US" smtClean="0">
                <a:solidFill>
                  <a:schemeClr val="bg1"/>
                </a:solidFill>
              </a:rPr>
              <a:pPr algn="ctr"/>
              <a:t>‹#›</a:t>
            </a:fld>
            <a:endParaRPr lang="en-US" dirty="0">
              <a:solidFill>
                <a:schemeClr val="bg1"/>
              </a:solidFill>
            </a:endParaRPr>
          </a:p>
        </p:txBody>
      </p:sp>
    </p:spTree>
    <p:extLst>
      <p:ext uri="{BB962C8B-B14F-4D97-AF65-F5344CB8AC3E}">
        <p14:creationId xmlns:p14="http://schemas.microsoft.com/office/powerpoint/2010/main" val="25995505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tatistieken">
    <p:bg>
      <p:bgPr>
        <a:solidFill>
          <a:schemeClr val="tx1"/>
        </a:solidFill>
        <a:effectLst/>
      </p:bgPr>
    </p:bg>
    <p:spTree>
      <p:nvGrpSpPr>
        <p:cNvPr id="1" name=""/>
        <p:cNvGrpSpPr/>
        <p:nvPr/>
      </p:nvGrpSpPr>
      <p:grpSpPr>
        <a:xfrm>
          <a:off x="0" y="0"/>
          <a:ext cx="0" cy="0"/>
          <a:chOff x="0" y="0"/>
          <a:chExt cx="0" cy="0"/>
        </a:xfrm>
      </p:grpSpPr>
      <p:sp>
        <p:nvSpPr>
          <p:cNvPr id="67" name="Title 42">
            <a:extLst>
              <a:ext uri="{FF2B5EF4-FFF2-40B4-BE49-F238E27FC236}">
                <a16:creationId xmlns:a16="http://schemas.microsoft.com/office/drawing/2014/main" id="{3C4C1D16-6FAE-2842-81CD-B45BC8F6F1E2}"/>
              </a:ext>
            </a:extLst>
          </p:cNvPr>
          <p:cNvSpPr>
            <a:spLocks noGrp="1"/>
          </p:cNvSpPr>
          <p:nvPr>
            <p:ph type="title" hasCustomPrompt="1"/>
          </p:nvPr>
        </p:nvSpPr>
        <p:spPr>
          <a:xfrm>
            <a:off x="5333949" y="1834210"/>
            <a:ext cx="7620000" cy="1143000"/>
          </a:xfrm>
        </p:spPr>
        <p:txBody>
          <a:bodyPr>
            <a:noAutofit/>
          </a:bodyPr>
          <a:lstStyle>
            <a:lvl1pPr algn="ctr">
              <a:defRPr sz="8000" b="1" i="0">
                <a:solidFill>
                  <a:schemeClr val="bg1"/>
                </a:solidFill>
                <a:latin typeface="Amsi Pro Cond Bold Italic" panose="020B0A06020201010104" pitchFamily="34" charset="77"/>
              </a:defRPr>
            </a:lvl1pPr>
          </a:lstStyle>
          <a:p>
            <a:r>
              <a:rPr lang="en-GB" dirty="0"/>
              <a:t>STATISTIEKEN</a:t>
            </a:r>
            <a:endParaRPr lang="en-BE" dirty="0"/>
          </a:p>
        </p:txBody>
      </p:sp>
      <p:sp>
        <p:nvSpPr>
          <p:cNvPr id="70" name="Text Placeholder 42">
            <a:extLst>
              <a:ext uri="{FF2B5EF4-FFF2-40B4-BE49-F238E27FC236}">
                <a16:creationId xmlns:a16="http://schemas.microsoft.com/office/drawing/2014/main" id="{F0E7150D-2F34-6D44-A5E2-9F5411B7630A}"/>
              </a:ext>
            </a:extLst>
          </p:cNvPr>
          <p:cNvSpPr>
            <a:spLocks noGrp="1"/>
          </p:cNvSpPr>
          <p:nvPr>
            <p:ph type="body" sz="quarter" idx="18" hasCustomPrompt="1"/>
          </p:nvPr>
        </p:nvSpPr>
        <p:spPr>
          <a:xfrm>
            <a:off x="1650642" y="8002080"/>
            <a:ext cx="4381197" cy="588075"/>
          </a:xfrm>
        </p:spPr>
        <p:txBody>
          <a:bodyPr>
            <a:normAutofit/>
          </a:bodyPr>
          <a:lstStyle>
            <a:lvl1pPr marL="0" indent="0" algn="ctr">
              <a:buNone/>
              <a:defRPr sz="3600" b="0" i="0">
                <a:solidFill>
                  <a:schemeClr val="bg1"/>
                </a:solidFill>
                <a:latin typeface="Amsi Pro Cond Bold Italic" panose="020B0A06020201010104" pitchFamily="34" charset="77"/>
              </a:defRPr>
            </a:lvl1pPr>
          </a:lstStyle>
          <a:p>
            <a:pPr lvl="0"/>
            <a:r>
              <a:rPr lang="en-GB" dirty="0"/>
              <a:t>PER LEEFTIJD</a:t>
            </a:r>
            <a:endParaRPr lang="en-BE" dirty="0"/>
          </a:p>
        </p:txBody>
      </p:sp>
      <p:sp>
        <p:nvSpPr>
          <p:cNvPr id="71" name="Text Placeholder 49">
            <a:extLst>
              <a:ext uri="{FF2B5EF4-FFF2-40B4-BE49-F238E27FC236}">
                <a16:creationId xmlns:a16="http://schemas.microsoft.com/office/drawing/2014/main" id="{B5DCB6DC-3B22-BA45-80F3-0B02368A00D4}"/>
              </a:ext>
            </a:extLst>
          </p:cNvPr>
          <p:cNvSpPr>
            <a:spLocks noGrp="1"/>
          </p:cNvSpPr>
          <p:nvPr>
            <p:ph type="body" sz="quarter" idx="21" hasCustomPrompt="1"/>
          </p:nvPr>
        </p:nvSpPr>
        <p:spPr>
          <a:xfrm>
            <a:off x="1650643" y="8663581"/>
            <a:ext cx="4381196" cy="946150"/>
          </a:xfrm>
        </p:spPr>
        <p:txBody>
          <a:bodyPr>
            <a:normAutofit/>
          </a:bodyPr>
          <a:lstStyle>
            <a:lvl1pPr marL="0" marR="0" indent="0" algn="ctr" defTabSz="914400" rtl="0" eaLnBrk="1" fontAlgn="auto" latinLnBrk="0" hangingPunct="1">
              <a:lnSpc>
                <a:spcPct val="100000"/>
              </a:lnSpc>
              <a:spcBef>
                <a:spcPct val="20000"/>
              </a:spcBef>
              <a:spcAft>
                <a:spcPts val="0"/>
              </a:spcAft>
              <a:buClrTx/>
              <a:buSzTx/>
              <a:buFont typeface="Arial" pitchFamily="34" charset="0"/>
              <a:buNone/>
              <a:tabLst/>
              <a:defRPr sz="2500" b="0" i="0">
                <a:solidFill>
                  <a:srgbClr val="FFFEF8"/>
                </a:solidFill>
                <a:latin typeface="Amsi Pro Bold Italic" panose="020B0A06020201010104" pitchFamily="34" charset="77"/>
              </a:defRPr>
            </a:lvl1pPr>
          </a:lstStyle>
          <a:p>
            <a:pPr lvl="0"/>
            <a:r>
              <a:rPr lang="en-GB" dirty="0"/>
              <a:t>Lorem ipsum </a:t>
            </a:r>
            <a:r>
              <a:rPr lang="en-GB" dirty="0" err="1"/>
              <a:t>dolor</a:t>
            </a:r>
            <a:r>
              <a:rPr lang="en-GB" dirty="0"/>
              <a:t> sit </a:t>
            </a:r>
            <a:r>
              <a:rPr lang="en-GB" dirty="0" err="1"/>
              <a:t>amet</a:t>
            </a:r>
            <a:r>
              <a:rPr lang="en-GB" dirty="0"/>
              <a:t>, </a:t>
            </a:r>
            <a:r>
              <a:rPr lang="en-GB" dirty="0" err="1"/>
              <a:t>consectetur</a:t>
            </a:r>
            <a:r>
              <a:rPr lang="en-GB" dirty="0"/>
              <a:t> </a:t>
            </a:r>
            <a:r>
              <a:rPr lang="en-GB" dirty="0" err="1"/>
              <a:t>adipiscing</a:t>
            </a:r>
            <a:r>
              <a:rPr lang="en-GB" dirty="0"/>
              <a:t> </a:t>
            </a:r>
            <a:r>
              <a:rPr lang="en-GB" dirty="0" err="1"/>
              <a:t>elit</a:t>
            </a:r>
            <a:r>
              <a:rPr lang="en-GB" dirty="0"/>
              <a:t>.</a:t>
            </a:r>
          </a:p>
          <a:p>
            <a:pPr lvl="0"/>
            <a:endParaRPr lang="en-BE" dirty="0"/>
          </a:p>
        </p:txBody>
      </p:sp>
      <p:sp>
        <p:nvSpPr>
          <p:cNvPr id="74" name="Text Placeholder 42">
            <a:extLst>
              <a:ext uri="{FF2B5EF4-FFF2-40B4-BE49-F238E27FC236}">
                <a16:creationId xmlns:a16="http://schemas.microsoft.com/office/drawing/2014/main" id="{BF739C3B-2B21-0B46-986C-519A6DC3AF8B}"/>
              </a:ext>
            </a:extLst>
          </p:cNvPr>
          <p:cNvSpPr>
            <a:spLocks noGrp="1"/>
          </p:cNvSpPr>
          <p:nvPr>
            <p:ph type="body" sz="quarter" idx="22" hasCustomPrompt="1"/>
          </p:nvPr>
        </p:nvSpPr>
        <p:spPr>
          <a:xfrm>
            <a:off x="6965592" y="8002080"/>
            <a:ext cx="4381197" cy="588075"/>
          </a:xfrm>
        </p:spPr>
        <p:txBody>
          <a:bodyPr>
            <a:normAutofit/>
          </a:bodyPr>
          <a:lstStyle>
            <a:lvl1pPr marL="0" indent="0" algn="ctr">
              <a:buNone/>
              <a:defRPr sz="3600" b="0" i="0">
                <a:solidFill>
                  <a:schemeClr val="bg1"/>
                </a:solidFill>
                <a:latin typeface="Amsi Pro Cond Bold Italic" panose="020B0A06020201010104" pitchFamily="34" charset="77"/>
              </a:defRPr>
            </a:lvl1pPr>
          </a:lstStyle>
          <a:p>
            <a:pPr lvl="0"/>
            <a:r>
              <a:rPr lang="en-GB" dirty="0"/>
              <a:t>PER SECTOR</a:t>
            </a:r>
            <a:endParaRPr lang="en-BE" dirty="0"/>
          </a:p>
        </p:txBody>
      </p:sp>
      <p:sp>
        <p:nvSpPr>
          <p:cNvPr id="75" name="Text Placeholder 49">
            <a:extLst>
              <a:ext uri="{FF2B5EF4-FFF2-40B4-BE49-F238E27FC236}">
                <a16:creationId xmlns:a16="http://schemas.microsoft.com/office/drawing/2014/main" id="{C609EC6C-FDE3-DB44-9BF9-FDE41BFD564D}"/>
              </a:ext>
            </a:extLst>
          </p:cNvPr>
          <p:cNvSpPr>
            <a:spLocks noGrp="1"/>
          </p:cNvSpPr>
          <p:nvPr>
            <p:ph type="body" sz="quarter" idx="23" hasCustomPrompt="1"/>
          </p:nvPr>
        </p:nvSpPr>
        <p:spPr>
          <a:xfrm>
            <a:off x="6965593" y="8663581"/>
            <a:ext cx="4381196" cy="946150"/>
          </a:xfrm>
        </p:spPr>
        <p:txBody>
          <a:bodyPr>
            <a:normAutofit/>
          </a:bodyPr>
          <a:lstStyle>
            <a:lvl1pPr marL="0" marR="0" indent="0" algn="ctr" defTabSz="914400" rtl="0" eaLnBrk="1" fontAlgn="auto" latinLnBrk="0" hangingPunct="1">
              <a:lnSpc>
                <a:spcPct val="100000"/>
              </a:lnSpc>
              <a:spcBef>
                <a:spcPct val="20000"/>
              </a:spcBef>
              <a:spcAft>
                <a:spcPts val="0"/>
              </a:spcAft>
              <a:buClrTx/>
              <a:buSzTx/>
              <a:buFont typeface="Arial" pitchFamily="34" charset="0"/>
              <a:buNone/>
              <a:tabLst/>
              <a:defRPr sz="2500" b="0" i="0">
                <a:solidFill>
                  <a:srgbClr val="FFFEF8"/>
                </a:solidFill>
                <a:latin typeface="Amsi Pro Bold Italic" panose="020B0A06020201010104" pitchFamily="34" charset="77"/>
              </a:defRPr>
            </a:lvl1pPr>
          </a:lstStyle>
          <a:p>
            <a:pPr lvl="0"/>
            <a:r>
              <a:rPr lang="en-GB" dirty="0"/>
              <a:t>Lorem ipsum </a:t>
            </a:r>
            <a:r>
              <a:rPr lang="en-GB" dirty="0" err="1"/>
              <a:t>dolor</a:t>
            </a:r>
            <a:r>
              <a:rPr lang="en-GB" dirty="0"/>
              <a:t> sit </a:t>
            </a:r>
            <a:r>
              <a:rPr lang="en-GB" dirty="0" err="1"/>
              <a:t>amet</a:t>
            </a:r>
            <a:r>
              <a:rPr lang="en-GB" dirty="0"/>
              <a:t>, </a:t>
            </a:r>
            <a:r>
              <a:rPr lang="en-GB" dirty="0" err="1"/>
              <a:t>consectetur</a:t>
            </a:r>
            <a:r>
              <a:rPr lang="en-GB" dirty="0"/>
              <a:t> </a:t>
            </a:r>
            <a:r>
              <a:rPr lang="en-GB" dirty="0" err="1"/>
              <a:t>adipiscing</a:t>
            </a:r>
            <a:r>
              <a:rPr lang="en-GB" dirty="0"/>
              <a:t> </a:t>
            </a:r>
            <a:r>
              <a:rPr lang="en-GB" dirty="0" err="1"/>
              <a:t>elit</a:t>
            </a:r>
            <a:r>
              <a:rPr lang="en-GB" dirty="0"/>
              <a:t>.</a:t>
            </a:r>
          </a:p>
          <a:p>
            <a:pPr lvl="0"/>
            <a:endParaRPr lang="en-BE" dirty="0"/>
          </a:p>
        </p:txBody>
      </p:sp>
      <p:sp>
        <p:nvSpPr>
          <p:cNvPr id="78" name="Text Placeholder 42">
            <a:extLst>
              <a:ext uri="{FF2B5EF4-FFF2-40B4-BE49-F238E27FC236}">
                <a16:creationId xmlns:a16="http://schemas.microsoft.com/office/drawing/2014/main" id="{C7AF4B86-29FC-3148-9306-F8C6F2280927}"/>
              </a:ext>
            </a:extLst>
          </p:cNvPr>
          <p:cNvSpPr>
            <a:spLocks noGrp="1"/>
          </p:cNvSpPr>
          <p:nvPr>
            <p:ph type="body" sz="quarter" idx="24" hasCustomPrompt="1"/>
          </p:nvPr>
        </p:nvSpPr>
        <p:spPr>
          <a:xfrm>
            <a:off x="12268200" y="8002080"/>
            <a:ext cx="4381197" cy="588075"/>
          </a:xfrm>
        </p:spPr>
        <p:txBody>
          <a:bodyPr>
            <a:normAutofit/>
          </a:bodyPr>
          <a:lstStyle>
            <a:lvl1pPr marL="0" indent="0" algn="ctr">
              <a:buNone/>
              <a:defRPr sz="3600" b="0" i="0">
                <a:solidFill>
                  <a:schemeClr val="bg1"/>
                </a:solidFill>
                <a:latin typeface="Amsi Pro Cond Bold Italic" panose="020B0A06020201010104" pitchFamily="34" charset="77"/>
              </a:defRPr>
            </a:lvl1pPr>
          </a:lstStyle>
          <a:p>
            <a:pPr lvl="0"/>
            <a:r>
              <a:rPr lang="en-GB" dirty="0"/>
              <a:t>PER LOCATIE</a:t>
            </a:r>
            <a:endParaRPr lang="en-BE" dirty="0"/>
          </a:p>
        </p:txBody>
      </p:sp>
      <p:sp>
        <p:nvSpPr>
          <p:cNvPr id="79" name="Text Placeholder 49">
            <a:extLst>
              <a:ext uri="{FF2B5EF4-FFF2-40B4-BE49-F238E27FC236}">
                <a16:creationId xmlns:a16="http://schemas.microsoft.com/office/drawing/2014/main" id="{E9754628-9DA7-6B41-81D5-8586A3C7AD3A}"/>
              </a:ext>
            </a:extLst>
          </p:cNvPr>
          <p:cNvSpPr>
            <a:spLocks noGrp="1"/>
          </p:cNvSpPr>
          <p:nvPr>
            <p:ph type="body" sz="quarter" idx="25" hasCustomPrompt="1"/>
          </p:nvPr>
        </p:nvSpPr>
        <p:spPr>
          <a:xfrm>
            <a:off x="12268201" y="8663581"/>
            <a:ext cx="4381196" cy="946150"/>
          </a:xfrm>
        </p:spPr>
        <p:txBody>
          <a:bodyPr>
            <a:normAutofit/>
          </a:bodyPr>
          <a:lstStyle>
            <a:lvl1pPr marL="0" marR="0" indent="0" algn="ctr" defTabSz="914400" rtl="0" eaLnBrk="1" fontAlgn="auto" latinLnBrk="0" hangingPunct="1">
              <a:lnSpc>
                <a:spcPct val="100000"/>
              </a:lnSpc>
              <a:spcBef>
                <a:spcPct val="20000"/>
              </a:spcBef>
              <a:spcAft>
                <a:spcPts val="0"/>
              </a:spcAft>
              <a:buClrTx/>
              <a:buSzTx/>
              <a:buFont typeface="Arial" pitchFamily="34" charset="0"/>
              <a:buNone/>
              <a:tabLst/>
              <a:defRPr sz="2500" b="0" i="0">
                <a:solidFill>
                  <a:srgbClr val="FFFEF8"/>
                </a:solidFill>
                <a:latin typeface="Amsi Pro Bold Italic" panose="020B0A06020201010104" pitchFamily="34" charset="77"/>
              </a:defRPr>
            </a:lvl1pPr>
          </a:lstStyle>
          <a:p>
            <a:pPr lvl="0"/>
            <a:r>
              <a:rPr lang="en-GB" dirty="0"/>
              <a:t>Lorem ipsum </a:t>
            </a:r>
            <a:r>
              <a:rPr lang="en-GB" dirty="0" err="1"/>
              <a:t>dolor</a:t>
            </a:r>
            <a:r>
              <a:rPr lang="en-GB" dirty="0"/>
              <a:t> sit </a:t>
            </a:r>
            <a:r>
              <a:rPr lang="en-GB" dirty="0" err="1"/>
              <a:t>amet</a:t>
            </a:r>
            <a:r>
              <a:rPr lang="en-GB" dirty="0"/>
              <a:t>, </a:t>
            </a:r>
            <a:r>
              <a:rPr lang="en-GB" dirty="0" err="1"/>
              <a:t>consectetur</a:t>
            </a:r>
            <a:r>
              <a:rPr lang="en-GB" dirty="0"/>
              <a:t> </a:t>
            </a:r>
            <a:r>
              <a:rPr lang="en-GB" dirty="0" err="1"/>
              <a:t>adipiscing</a:t>
            </a:r>
            <a:r>
              <a:rPr lang="en-GB" dirty="0"/>
              <a:t> </a:t>
            </a:r>
            <a:r>
              <a:rPr lang="en-GB" dirty="0" err="1"/>
              <a:t>elit</a:t>
            </a:r>
            <a:r>
              <a:rPr lang="en-GB" dirty="0"/>
              <a:t>.</a:t>
            </a:r>
          </a:p>
          <a:p>
            <a:pPr lvl="0"/>
            <a:endParaRPr lang="en-BE" dirty="0"/>
          </a:p>
        </p:txBody>
      </p:sp>
      <p:sp>
        <p:nvSpPr>
          <p:cNvPr id="84" name="Chart Placeholder 82">
            <a:extLst>
              <a:ext uri="{FF2B5EF4-FFF2-40B4-BE49-F238E27FC236}">
                <a16:creationId xmlns:a16="http://schemas.microsoft.com/office/drawing/2014/main" id="{864877F1-4AA3-A44A-AC54-920972ACE344}"/>
              </a:ext>
            </a:extLst>
          </p:cNvPr>
          <p:cNvSpPr>
            <a:spLocks noGrp="1"/>
          </p:cNvSpPr>
          <p:nvPr>
            <p:ph type="chart" sz="quarter" idx="26"/>
          </p:nvPr>
        </p:nvSpPr>
        <p:spPr>
          <a:xfrm>
            <a:off x="1649536" y="3695700"/>
            <a:ext cx="4380718" cy="3892327"/>
          </a:xfrm>
        </p:spPr>
        <p:txBody>
          <a:bodyPr/>
          <a:lstStyle/>
          <a:p>
            <a:r>
              <a:rPr lang="nl-NL"/>
              <a:t>Klik op het pictogram als u een grafiek wilt toevoegen</a:t>
            </a:r>
            <a:endParaRPr lang="en-BE"/>
          </a:p>
        </p:txBody>
      </p:sp>
      <p:sp>
        <p:nvSpPr>
          <p:cNvPr id="85" name="Chart Placeholder 82">
            <a:extLst>
              <a:ext uri="{FF2B5EF4-FFF2-40B4-BE49-F238E27FC236}">
                <a16:creationId xmlns:a16="http://schemas.microsoft.com/office/drawing/2014/main" id="{4F3D9AB9-F53F-9443-AC28-F6A6A07ADEC8}"/>
              </a:ext>
            </a:extLst>
          </p:cNvPr>
          <p:cNvSpPr>
            <a:spLocks noGrp="1"/>
          </p:cNvSpPr>
          <p:nvPr>
            <p:ph type="chart" sz="quarter" idx="27"/>
          </p:nvPr>
        </p:nvSpPr>
        <p:spPr>
          <a:xfrm>
            <a:off x="6976448" y="3695700"/>
            <a:ext cx="4380718" cy="3892327"/>
          </a:xfrm>
        </p:spPr>
        <p:txBody>
          <a:bodyPr/>
          <a:lstStyle/>
          <a:p>
            <a:r>
              <a:rPr lang="nl-NL"/>
              <a:t>Klik op het pictogram als u een grafiek wilt toevoegen</a:t>
            </a:r>
            <a:endParaRPr lang="en-BE"/>
          </a:p>
        </p:txBody>
      </p:sp>
      <p:sp>
        <p:nvSpPr>
          <p:cNvPr id="86" name="Chart Placeholder 82">
            <a:extLst>
              <a:ext uri="{FF2B5EF4-FFF2-40B4-BE49-F238E27FC236}">
                <a16:creationId xmlns:a16="http://schemas.microsoft.com/office/drawing/2014/main" id="{36241E5D-B1C0-4C4F-8D7F-D5A2635E36AF}"/>
              </a:ext>
            </a:extLst>
          </p:cNvPr>
          <p:cNvSpPr>
            <a:spLocks noGrp="1"/>
          </p:cNvSpPr>
          <p:nvPr>
            <p:ph type="chart" sz="quarter" idx="28"/>
          </p:nvPr>
        </p:nvSpPr>
        <p:spPr>
          <a:xfrm>
            <a:off x="12257267" y="3698341"/>
            <a:ext cx="4381197" cy="3892327"/>
          </a:xfrm>
        </p:spPr>
        <p:txBody>
          <a:bodyPr/>
          <a:lstStyle/>
          <a:p>
            <a:r>
              <a:rPr lang="nl-NL"/>
              <a:t>Klik op het pictogram als u een grafiek wilt toevoegen</a:t>
            </a:r>
            <a:endParaRPr lang="en-BE"/>
          </a:p>
        </p:txBody>
      </p:sp>
      <p:sp>
        <p:nvSpPr>
          <p:cNvPr id="87" name="AutoShape 2">
            <a:extLst>
              <a:ext uri="{FF2B5EF4-FFF2-40B4-BE49-F238E27FC236}">
                <a16:creationId xmlns:a16="http://schemas.microsoft.com/office/drawing/2014/main" id="{105AA11C-84D5-984D-9169-D5870A790939}"/>
              </a:ext>
            </a:extLst>
          </p:cNvPr>
          <p:cNvSpPr/>
          <p:nvPr userDrawn="1"/>
        </p:nvSpPr>
        <p:spPr>
          <a:xfrm>
            <a:off x="0" y="0"/>
            <a:ext cx="18288000" cy="1028700"/>
          </a:xfrm>
          <a:prstGeom prst="rect">
            <a:avLst/>
          </a:prstGeom>
          <a:solidFill>
            <a:srgbClr val="FFFFFF"/>
          </a:solidFill>
        </p:spPr>
      </p:sp>
      <p:grpSp>
        <p:nvGrpSpPr>
          <p:cNvPr id="88" name="Group 41">
            <a:extLst>
              <a:ext uri="{FF2B5EF4-FFF2-40B4-BE49-F238E27FC236}">
                <a16:creationId xmlns:a16="http://schemas.microsoft.com/office/drawing/2014/main" id="{4005BA8E-9717-0A47-A987-F2E7AE7BA03E}"/>
              </a:ext>
            </a:extLst>
          </p:cNvPr>
          <p:cNvGrpSpPr/>
          <p:nvPr userDrawn="1"/>
        </p:nvGrpSpPr>
        <p:grpSpPr>
          <a:xfrm>
            <a:off x="1674657" y="434844"/>
            <a:ext cx="1213733" cy="164839"/>
            <a:chOff x="0" y="0"/>
            <a:chExt cx="1618311" cy="219785"/>
          </a:xfrm>
        </p:grpSpPr>
        <p:sp>
          <p:nvSpPr>
            <p:cNvPr id="89" name="AutoShape 42">
              <a:extLst>
                <a:ext uri="{FF2B5EF4-FFF2-40B4-BE49-F238E27FC236}">
                  <a16:creationId xmlns:a16="http://schemas.microsoft.com/office/drawing/2014/main" id="{AA2385F4-4160-9848-9C90-82D2F275BC8F}"/>
                </a:ext>
              </a:extLst>
            </p:cNvPr>
            <p:cNvSpPr/>
            <p:nvPr/>
          </p:nvSpPr>
          <p:spPr>
            <a:xfrm>
              <a:off x="0" y="0"/>
              <a:ext cx="236347" cy="219785"/>
            </a:xfrm>
            <a:prstGeom prst="rect">
              <a:avLst/>
            </a:prstGeom>
            <a:solidFill>
              <a:srgbClr val="FBCCAD"/>
            </a:solidFill>
          </p:spPr>
        </p:sp>
        <p:sp>
          <p:nvSpPr>
            <p:cNvPr id="90" name="AutoShape 43">
              <a:extLst>
                <a:ext uri="{FF2B5EF4-FFF2-40B4-BE49-F238E27FC236}">
                  <a16:creationId xmlns:a16="http://schemas.microsoft.com/office/drawing/2014/main" id="{EC4F3BA1-A662-B74A-9CA4-8F35616D0DAA}"/>
                </a:ext>
              </a:extLst>
            </p:cNvPr>
            <p:cNvSpPr/>
            <p:nvPr/>
          </p:nvSpPr>
          <p:spPr>
            <a:xfrm>
              <a:off x="460654" y="0"/>
              <a:ext cx="236347" cy="219785"/>
            </a:xfrm>
            <a:prstGeom prst="rect">
              <a:avLst/>
            </a:prstGeom>
            <a:solidFill>
              <a:srgbClr val="FBCCAD"/>
            </a:solidFill>
          </p:spPr>
        </p:sp>
        <p:sp>
          <p:nvSpPr>
            <p:cNvPr id="91" name="AutoShape 44">
              <a:extLst>
                <a:ext uri="{FF2B5EF4-FFF2-40B4-BE49-F238E27FC236}">
                  <a16:creationId xmlns:a16="http://schemas.microsoft.com/office/drawing/2014/main" id="{41A56145-905D-E74A-9F86-2B1479368FC3}"/>
                </a:ext>
              </a:extLst>
            </p:cNvPr>
            <p:cNvSpPr/>
            <p:nvPr/>
          </p:nvSpPr>
          <p:spPr>
            <a:xfrm>
              <a:off x="921309" y="0"/>
              <a:ext cx="236347" cy="219785"/>
            </a:xfrm>
            <a:prstGeom prst="rect">
              <a:avLst/>
            </a:prstGeom>
            <a:solidFill>
              <a:srgbClr val="553C46"/>
            </a:solidFill>
          </p:spPr>
        </p:sp>
        <p:sp>
          <p:nvSpPr>
            <p:cNvPr id="92" name="AutoShape 45">
              <a:extLst>
                <a:ext uri="{FF2B5EF4-FFF2-40B4-BE49-F238E27FC236}">
                  <a16:creationId xmlns:a16="http://schemas.microsoft.com/office/drawing/2014/main" id="{8F462043-DF07-E84B-BD9D-DEAAAC21FAAA}"/>
                </a:ext>
              </a:extLst>
            </p:cNvPr>
            <p:cNvSpPr/>
            <p:nvPr/>
          </p:nvSpPr>
          <p:spPr>
            <a:xfrm>
              <a:off x="1381963" y="0"/>
              <a:ext cx="236347" cy="219785"/>
            </a:xfrm>
            <a:prstGeom prst="rect">
              <a:avLst/>
            </a:prstGeom>
            <a:solidFill>
              <a:srgbClr val="FBCCAD"/>
            </a:solidFill>
          </p:spPr>
        </p:sp>
        <p:sp>
          <p:nvSpPr>
            <p:cNvPr id="93" name="AutoShape 46">
              <a:extLst>
                <a:ext uri="{FF2B5EF4-FFF2-40B4-BE49-F238E27FC236}">
                  <a16:creationId xmlns:a16="http://schemas.microsoft.com/office/drawing/2014/main" id="{BF872213-0D57-B34F-A3BD-0095F194C761}"/>
                </a:ext>
              </a:extLst>
            </p:cNvPr>
            <p:cNvSpPr/>
            <p:nvPr/>
          </p:nvSpPr>
          <p:spPr>
            <a:xfrm>
              <a:off x="996268" y="69706"/>
              <a:ext cx="86430" cy="80373"/>
            </a:xfrm>
            <a:prstGeom prst="rect">
              <a:avLst/>
            </a:prstGeom>
            <a:solidFill>
              <a:srgbClr val="FFFFFF"/>
            </a:solidFill>
          </p:spPr>
        </p:sp>
      </p:grpSp>
      <p:sp>
        <p:nvSpPr>
          <p:cNvPr id="98" name="Slide Number Placeholder 54">
            <a:extLst>
              <a:ext uri="{FF2B5EF4-FFF2-40B4-BE49-F238E27FC236}">
                <a16:creationId xmlns:a16="http://schemas.microsoft.com/office/drawing/2014/main" id="{3C175EE0-D810-B242-B2CB-AF605B6029AB}"/>
              </a:ext>
            </a:extLst>
          </p:cNvPr>
          <p:cNvSpPr txBox="1">
            <a:spLocks/>
          </p:cNvSpPr>
          <p:nvPr userDrawn="1"/>
        </p:nvSpPr>
        <p:spPr>
          <a:xfrm>
            <a:off x="151044" y="242975"/>
            <a:ext cx="1112140" cy="482471"/>
          </a:xfrm>
          <a:prstGeom prst="rect">
            <a:avLst/>
          </a:prstGeom>
        </p:spPr>
        <p:txBody>
          <a:bodyPr vert="horz" lIns="91440" tIns="45720" rIns="91440" bIns="45720" rtlCol="0" anchor="b"/>
          <a:lstStyle>
            <a:defPPr>
              <a:defRPr lang="en-US"/>
            </a:defPPr>
            <a:lvl1pPr marL="0" algn="r" defTabSz="914400" rtl="0" eaLnBrk="1" latinLnBrk="0" hangingPunct="1">
              <a:defRPr sz="2000" b="1" i="0" kern="1200">
                <a:solidFill>
                  <a:schemeClr val="tx1"/>
                </a:solidFill>
                <a:latin typeface="Amsi Pro Bold Italic" panose="020B0A060202010101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pPr/>
              <a:t>‹#›</a:t>
            </a:fld>
            <a:endParaRPr lang="en-US" dirty="0"/>
          </a:p>
        </p:txBody>
      </p:sp>
      <p:sp>
        <p:nvSpPr>
          <p:cNvPr id="99" name="Footer Placeholder 2">
            <a:extLst>
              <a:ext uri="{FF2B5EF4-FFF2-40B4-BE49-F238E27FC236}">
                <a16:creationId xmlns:a16="http://schemas.microsoft.com/office/drawing/2014/main" id="{B0ADC22C-31DB-8549-9210-57810CC5F95E}"/>
              </a:ext>
            </a:extLst>
          </p:cNvPr>
          <p:cNvSpPr>
            <a:spLocks noGrp="1"/>
          </p:cNvSpPr>
          <p:nvPr>
            <p:ph type="ftr" sz="quarter" idx="11"/>
          </p:nvPr>
        </p:nvSpPr>
        <p:spPr>
          <a:xfrm>
            <a:off x="11217374" y="331787"/>
            <a:ext cx="6056493" cy="365125"/>
          </a:xfrm>
          <a:prstGeom prst="rect">
            <a:avLst/>
          </a:prstGeom>
        </p:spPr>
        <p:txBody>
          <a:bodyPr anchor="ctr"/>
          <a:lstStyle>
            <a:lvl1pPr algn="r">
              <a:defRPr sz="2200" b="1" i="0" spc="120" baseline="0">
                <a:solidFill>
                  <a:schemeClr val="tx1"/>
                </a:solidFill>
                <a:latin typeface="Amsi Pro Cond Bold Italic" panose="020B0A06020201010104" pitchFamily="34" charset="77"/>
              </a:defRPr>
            </a:lvl1pPr>
          </a:lstStyle>
          <a:p>
            <a:r>
              <a:rPr lang="en-US"/>
              <a:t>Koptekst/voettekst</a:t>
            </a:r>
            <a:endParaRPr lang="en-US" dirty="0"/>
          </a:p>
        </p:txBody>
      </p:sp>
    </p:spTree>
    <p:extLst>
      <p:ext uri="{BB962C8B-B14F-4D97-AF65-F5344CB8AC3E}">
        <p14:creationId xmlns:p14="http://schemas.microsoft.com/office/powerpoint/2010/main" val="17096767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Vergelijking">
    <p:spTree>
      <p:nvGrpSpPr>
        <p:cNvPr id="1" name=""/>
        <p:cNvGrpSpPr/>
        <p:nvPr/>
      </p:nvGrpSpPr>
      <p:grpSpPr>
        <a:xfrm>
          <a:off x="0" y="0"/>
          <a:ext cx="0" cy="0"/>
          <a:chOff x="0" y="0"/>
          <a:chExt cx="0" cy="0"/>
        </a:xfrm>
      </p:grpSpPr>
      <p:sp>
        <p:nvSpPr>
          <p:cNvPr id="44" name="AutoShape 2">
            <a:extLst>
              <a:ext uri="{FF2B5EF4-FFF2-40B4-BE49-F238E27FC236}">
                <a16:creationId xmlns:a16="http://schemas.microsoft.com/office/drawing/2014/main" id="{1DED9B45-06F1-0C43-BDBB-07D41C659ECB}"/>
              </a:ext>
            </a:extLst>
          </p:cNvPr>
          <p:cNvSpPr/>
          <p:nvPr userDrawn="1"/>
        </p:nvSpPr>
        <p:spPr>
          <a:xfrm>
            <a:off x="0" y="0"/>
            <a:ext cx="18288000" cy="1028700"/>
          </a:xfrm>
          <a:prstGeom prst="rect">
            <a:avLst/>
          </a:prstGeom>
          <a:solidFill>
            <a:srgbClr val="F5F09B"/>
          </a:solidFill>
        </p:spPr>
      </p:sp>
      <p:sp>
        <p:nvSpPr>
          <p:cNvPr id="45" name="AutoShape 3">
            <a:extLst>
              <a:ext uri="{FF2B5EF4-FFF2-40B4-BE49-F238E27FC236}">
                <a16:creationId xmlns:a16="http://schemas.microsoft.com/office/drawing/2014/main" id="{821EAB30-EDB0-4641-8CA7-0DEA84FD68AA}"/>
              </a:ext>
            </a:extLst>
          </p:cNvPr>
          <p:cNvSpPr/>
          <p:nvPr userDrawn="1"/>
        </p:nvSpPr>
        <p:spPr>
          <a:xfrm>
            <a:off x="1674657" y="431931"/>
            <a:ext cx="177261" cy="164839"/>
          </a:xfrm>
          <a:prstGeom prst="rect">
            <a:avLst/>
          </a:prstGeom>
          <a:solidFill>
            <a:srgbClr val="FBCCAD"/>
          </a:solidFill>
        </p:spPr>
      </p:sp>
      <p:sp>
        <p:nvSpPr>
          <p:cNvPr id="46" name="AutoShape 4">
            <a:extLst>
              <a:ext uri="{FF2B5EF4-FFF2-40B4-BE49-F238E27FC236}">
                <a16:creationId xmlns:a16="http://schemas.microsoft.com/office/drawing/2014/main" id="{C9EF6CD4-7FA7-9146-8827-000E4B5FD9AA}"/>
              </a:ext>
            </a:extLst>
          </p:cNvPr>
          <p:cNvSpPr/>
          <p:nvPr userDrawn="1"/>
        </p:nvSpPr>
        <p:spPr>
          <a:xfrm>
            <a:off x="2020147" y="431931"/>
            <a:ext cx="177261" cy="164839"/>
          </a:xfrm>
          <a:prstGeom prst="rect">
            <a:avLst/>
          </a:prstGeom>
          <a:solidFill>
            <a:srgbClr val="FBCCAD"/>
          </a:solidFill>
        </p:spPr>
      </p:sp>
      <p:sp>
        <p:nvSpPr>
          <p:cNvPr id="47" name="AutoShape 5">
            <a:extLst>
              <a:ext uri="{FF2B5EF4-FFF2-40B4-BE49-F238E27FC236}">
                <a16:creationId xmlns:a16="http://schemas.microsoft.com/office/drawing/2014/main" id="{37D008DA-CB8E-614D-A91E-D507D299E2BC}"/>
              </a:ext>
            </a:extLst>
          </p:cNvPr>
          <p:cNvSpPr/>
          <p:nvPr userDrawn="1"/>
        </p:nvSpPr>
        <p:spPr>
          <a:xfrm>
            <a:off x="2365638" y="431931"/>
            <a:ext cx="177261" cy="164839"/>
          </a:xfrm>
          <a:prstGeom prst="rect">
            <a:avLst/>
          </a:prstGeom>
          <a:solidFill>
            <a:srgbClr val="FBCCAD"/>
          </a:solidFill>
        </p:spPr>
      </p:sp>
      <p:sp>
        <p:nvSpPr>
          <p:cNvPr id="48" name="AutoShape 6">
            <a:extLst>
              <a:ext uri="{FF2B5EF4-FFF2-40B4-BE49-F238E27FC236}">
                <a16:creationId xmlns:a16="http://schemas.microsoft.com/office/drawing/2014/main" id="{F19FB456-6BB2-4449-81F9-210A1D1933C1}"/>
              </a:ext>
            </a:extLst>
          </p:cNvPr>
          <p:cNvSpPr/>
          <p:nvPr userDrawn="1"/>
        </p:nvSpPr>
        <p:spPr>
          <a:xfrm>
            <a:off x="2711129" y="431931"/>
            <a:ext cx="177261" cy="164839"/>
          </a:xfrm>
          <a:prstGeom prst="rect">
            <a:avLst/>
          </a:prstGeom>
          <a:solidFill>
            <a:srgbClr val="553C46"/>
          </a:solidFill>
        </p:spPr>
      </p:sp>
      <p:sp>
        <p:nvSpPr>
          <p:cNvPr id="49" name="AutoShape 7">
            <a:extLst>
              <a:ext uri="{FF2B5EF4-FFF2-40B4-BE49-F238E27FC236}">
                <a16:creationId xmlns:a16="http://schemas.microsoft.com/office/drawing/2014/main" id="{8A1D70CA-613A-B44D-B9CC-9B15AFDCB8BF}"/>
              </a:ext>
            </a:extLst>
          </p:cNvPr>
          <p:cNvSpPr/>
          <p:nvPr userDrawn="1"/>
        </p:nvSpPr>
        <p:spPr>
          <a:xfrm>
            <a:off x="2767348" y="484210"/>
            <a:ext cx="64822" cy="60280"/>
          </a:xfrm>
          <a:prstGeom prst="rect">
            <a:avLst/>
          </a:prstGeom>
          <a:solidFill>
            <a:srgbClr val="FFFFFF"/>
          </a:solidFill>
        </p:spPr>
      </p:sp>
      <p:pic>
        <p:nvPicPr>
          <p:cNvPr id="50" name="Picture 8">
            <a:extLst>
              <a:ext uri="{FF2B5EF4-FFF2-40B4-BE49-F238E27FC236}">
                <a16:creationId xmlns:a16="http://schemas.microsoft.com/office/drawing/2014/main" id="{DCCD56DC-9F12-7842-9FA5-661C2ED83A63}"/>
              </a:ext>
            </a:extLst>
          </p:cNvPr>
          <p:cNvPicPr>
            <a:picLocks noChangeAspect="1"/>
          </p:cNvPicPr>
          <p:nvPr userDrawn="1"/>
        </p:nvPicPr>
        <p:blipFill>
          <a:blip r:embed="rId2"/>
          <a:srcRect t="26049" b="26049"/>
          <a:stretch>
            <a:fillRect/>
          </a:stretch>
        </p:blipFill>
        <p:spPr>
          <a:xfrm>
            <a:off x="3278602" y="2223487"/>
            <a:ext cx="5186100" cy="3515506"/>
          </a:xfrm>
          <a:prstGeom prst="rect">
            <a:avLst/>
          </a:prstGeom>
        </p:spPr>
      </p:pic>
      <p:pic>
        <p:nvPicPr>
          <p:cNvPr id="51" name="Picture 9">
            <a:extLst>
              <a:ext uri="{FF2B5EF4-FFF2-40B4-BE49-F238E27FC236}">
                <a16:creationId xmlns:a16="http://schemas.microsoft.com/office/drawing/2014/main" id="{7E917D07-CC37-2F46-A33A-E7F65C1122FE}"/>
              </a:ext>
            </a:extLst>
          </p:cNvPr>
          <p:cNvPicPr>
            <a:picLocks noChangeAspect="1"/>
          </p:cNvPicPr>
          <p:nvPr userDrawn="1"/>
        </p:nvPicPr>
        <p:blipFill>
          <a:blip r:embed="rId3"/>
          <a:srcRect/>
          <a:stretch>
            <a:fillRect/>
          </a:stretch>
        </p:blipFill>
        <p:spPr>
          <a:xfrm rot="5400000">
            <a:off x="16747846" y="8995290"/>
            <a:ext cx="526020" cy="526020"/>
          </a:xfrm>
          <a:prstGeom prst="rect">
            <a:avLst/>
          </a:prstGeom>
        </p:spPr>
      </p:pic>
      <p:pic>
        <p:nvPicPr>
          <p:cNvPr id="52" name="Picture 10">
            <a:extLst>
              <a:ext uri="{FF2B5EF4-FFF2-40B4-BE49-F238E27FC236}">
                <a16:creationId xmlns:a16="http://schemas.microsoft.com/office/drawing/2014/main" id="{7C394C60-AFCF-EB45-9BBE-4FBADFA24CB9}"/>
              </a:ext>
            </a:extLst>
          </p:cNvPr>
          <p:cNvPicPr>
            <a:picLocks noChangeAspect="1"/>
          </p:cNvPicPr>
          <p:nvPr userDrawn="1"/>
        </p:nvPicPr>
        <p:blipFill>
          <a:blip r:embed="rId4"/>
          <a:srcRect l="826" r="826"/>
          <a:stretch>
            <a:fillRect/>
          </a:stretch>
        </p:blipFill>
        <p:spPr>
          <a:xfrm>
            <a:off x="9823298" y="2223487"/>
            <a:ext cx="5186100" cy="3515506"/>
          </a:xfrm>
          <a:prstGeom prst="rect">
            <a:avLst/>
          </a:prstGeom>
        </p:spPr>
      </p:pic>
      <p:sp>
        <p:nvSpPr>
          <p:cNvPr id="65" name="Slide Number Placeholder 54">
            <a:extLst>
              <a:ext uri="{FF2B5EF4-FFF2-40B4-BE49-F238E27FC236}">
                <a16:creationId xmlns:a16="http://schemas.microsoft.com/office/drawing/2014/main" id="{69D6D157-C5E3-8540-AC58-F94427C1DE17}"/>
              </a:ext>
            </a:extLst>
          </p:cNvPr>
          <p:cNvSpPr txBox="1">
            <a:spLocks/>
          </p:cNvSpPr>
          <p:nvPr userDrawn="1"/>
        </p:nvSpPr>
        <p:spPr>
          <a:xfrm>
            <a:off x="152400" y="242975"/>
            <a:ext cx="1112140" cy="482471"/>
          </a:xfrm>
          <a:prstGeom prst="rect">
            <a:avLst/>
          </a:prstGeom>
        </p:spPr>
        <p:txBody>
          <a:bodyPr vert="horz" lIns="91440" tIns="45720" rIns="91440" bIns="45720" rtlCol="0" anchor="b"/>
          <a:lstStyle>
            <a:defPPr>
              <a:defRPr lang="en-US"/>
            </a:defPPr>
            <a:lvl1pPr marL="0" algn="r" defTabSz="914400" rtl="0" eaLnBrk="1" latinLnBrk="0" hangingPunct="1">
              <a:defRPr sz="2000" b="1" i="0" kern="1200">
                <a:solidFill>
                  <a:schemeClr val="tx1"/>
                </a:solidFill>
                <a:latin typeface="Amsi Pro Bold Italic" panose="020B0A060202010101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pPr/>
              <a:t>‹#›</a:t>
            </a:fld>
            <a:endParaRPr lang="en-US" dirty="0"/>
          </a:p>
        </p:txBody>
      </p:sp>
      <p:sp>
        <p:nvSpPr>
          <p:cNvPr id="66" name="Footer Placeholder 2">
            <a:extLst>
              <a:ext uri="{FF2B5EF4-FFF2-40B4-BE49-F238E27FC236}">
                <a16:creationId xmlns:a16="http://schemas.microsoft.com/office/drawing/2014/main" id="{84EEF0F3-8D50-2C48-AF4E-48C28BEEE26B}"/>
              </a:ext>
            </a:extLst>
          </p:cNvPr>
          <p:cNvSpPr>
            <a:spLocks noGrp="1"/>
          </p:cNvSpPr>
          <p:nvPr>
            <p:ph type="ftr" sz="quarter" idx="11"/>
          </p:nvPr>
        </p:nvSpPr>
        <p:spPr>
          <a:xfrm>
            <a:off x="6248401" y="331787"/>
            <a:ext cx="11430000" cy="365125"/>
          </a:xfrm>
          <a:prstGeom prst="rect">
            <a:avLst/>
          </a:prstGeom>
        </p:spPr>
        <p:txBody>
          <a:bodyPr anchor="ctr"/>
          <a:lstStyle>
            <a:lvl1pPr algn="r">
              <a:defRPr sz="2200" b="1" i="0" spc="120" baseline="0">
                <a:solidFill>
                  <a:schemeClr val="tx1"/>
                </a:solidFill>
                <a:latin typeface="Amsi Pro Cond Bold Italic" panose="020B0A06020201010104" pitchFamily="34" charset="77"/>
              </a:defRPr>
            </a:lvl1pPr>
          </a:lstStyle>
          <a:p>
            <a:r>
              <a:rPr lang="en-US"/>
              <a:t>Koptekst/voettekst</a:t>
            </a:r>
            <a:endParaRPr lang="en-US" dirty="0"/>
          </a:p>
        </p:txBody>
      </p:sp>
      <p:sp>
        <p:nvSpPr>
          <p:cNvPr id="67" name="Picture Placeholder 57">
            <a:extLst>
              <a:ext uri="{FF2B5EF4-FFF2-40B4-BE49-F238E27FC236}">
                <a16:creationId xmlns:a16="http://schemas.microsoft.com/office/drawing/2014/main" id="{F0D938C4-B6A9-B542-88FE-642CBCD442BB}"/>
              </a:ext>
            </a:extLst>
          </p:cNvPr>
          <p:cNvSpPr>
            <a:spLocks noGrp="1"/>
          </p:cNvSpPr>
          <p:nvPr>
            <p:ph type="pic" sz="quarter" idx="15" hasCustomPrompt="1"/>
          </p:nvPr>
        </p:nvSpPr>
        <p:spPr>
          <a:xfrm>
            <a:off x="3292889" y="2223487"/>
            <a:ext cx="5171813" cy="3515506"/>
          </a:xfrm>
        </p:spPr>
        <p:txBody>
          <a:bodyPr>
            <a:normAutofit/>
          </a:bodyPr>
          <a:lstStyle>
            <a:lvl1pPr marL="0" indent="0">
              <a:buNone/>
              <a:defRPr sz="1000">
                <a:solidFill>
                  <a:schemeClr val="bg1"/>
                </a:solidFill>
              </a:defRPr>
            </a:lvl1pPr>
          </a:lstStyle>
          <a:p>
            <a:r>
              <a:rPr lang="en-BE" dirty="0"/>
              <a:t>Voeg hier een foto toe indien gewenst</a:t>
            </a:r>
          </a:p>
        </p:txBody>
      </p:sp>
      <p:sp>
        <p:nvSpPr>
          <p:cNvPr id="68" name="Picture Placeholder 57">
            <a:extLst>
              <a:ext uri="{FF2B5EF4-FFF2-40B4-BE49-F238E27FC236}">
                <a16:creationId xmlns:a16="http://schemas.microsoft.com/office/drawing/2014/main" id="{B7D17E8B-5C65-F643-B7A4-8441AC5686A0}"/>
              </a:ext>
            </a:extLst>
          </p:cNvPr>
          <p:cNvSpPr>
            <a:spLocks noGrp="1"/>
          </p:cNvSpPr>
          <p:nvPr>
            <p:ph type="pic" sz="quarter" idx="16" hasCustomPrompt="1"/>
          </p:nvPr>
        </p:nvSpPr>
        <p:spPr>
          <a:xfrm>
            <a:off x="9836564" y="2223487"/>
            <a:ext cx="5171813" cy="3515506"/>
          </a:xfrm>
        </p:spPr>
        <p:txBody>
          <a:bodyPr>
            <a:normAutofit/>
          </a:bodyPr>
          <a:lstStyle>
            <a:lvl1pPr marL="0" indent="0">
              <a:buNone/>
              <a:defRPr sz="1000">
                <a:solidFill>
                  <a:schemeClr val="bg1"/>
                </a:solidFill>
              </a:defRPr>
            </a:lvl1pPr>
          </a:lstStyle>
          <a:p>
            <a:r>
              <a:rPr lang="en-BE" dirty="0"/>
              <a:t>Voeg hier een foto toe indien gewenst</a:t>
            </a:r>
          </a:p>
        </p:txBody>
      </p:sp>
      <p:sp>
        <p:nvSpPr>
          <p:cNvPr id="71" name="Text Placeholder 42">
            <a:extLst>
              <a:ext uri="{FF2B5EF4-FFF2-40B4-BE49-F238E27FC236}">
                <a16:creationId xmlns:a16="http://schemas.microsoft.com/office/drawing/2014/main" id="{6CA7639E-8B5A-2F48-9E22-EDAFDE0BF1B4}"/>
              </a:ext>
            </a:extLst>
          </p:cNvPr>
          <p:cNvSpPr>
            <a:spLocks noGrp="1"/>
          </p:cNvSpPr>
          <p:nvPr>
            <p:ph type="body" sz="quarter" idx="18" hasCustomPrompt="1"/>
          </p:nvPr>
        </p:nvSpPr>
        <p:spPr>
          <a:xfrm>
            <a:off x="3264314" y="6567528"/>
            <a:ext cx="4381197" cy="732503"/>
          </a:xfrm>
        </p:spPr>
        <p:txBody>
          <a:bodyPr>
            <a:normAutofit/>
          </a:bodyPr>
          <a:lstStyle>
            <a:lvl1pPr marL="0" indent="0">
              <a:buNone/>
              <a:defRPr sz="3600" b="0" i="0">
                <a:latin typeface="Amsi Pro Cond Bold Italic" panose="020B0A06020201010104" pitchFamily="34" charset="77"/>
              </a:defRPr>
            </a:lvl1pPr>
          </a:lstStyle>
          <a:p>
            <a:pPr lvl="0"/>
            <a:r>
              <a:rPr lang="en-GB" dirty="0"/>
              <a:t>VERGELIJKING 1</a:t>
            </a:r>
            <a:endParaRPr lang="en-BE" dirty="0"/>
          </a:p>
        </p:txBody>
      </p:sp>
      <p:sp>
        <p:nvSpPr>
          <p:cNvPr id="72" name="Text Placeholder 49">
            <a:extLst>
              <a:ext uri="{FF2B5EF4-FFF2-40B4-BE49-F238E27FC236}">
                <a16:creationId xmlns:a16="http://schemas.microsoft.com/office/drawing/2014/main" id="{8CF384F5-C11A-A14F-9B3D-8D4E02CCA4A6}"/>
              </a:ext>
            </a:extLst>
          </p:cNvPr>
          <p:cNvSpPr>
            <a:spLocks noGrp="1"/>
          </p:cNvSpPr>
          <p:nvPr>
            <p:ph type="body" sz="quarter" idx="21" hasCustomPrompt="1"/>
          </p:nvPr>
        </p:nvSpPr>
        <p:spPr>
          <a:xfrm>
            <a:off x="3264315" y="7379213"/>
            <a:ext cx="4381196" cy="946150"/>
          </a:xfrm>
        </p:spPr>
        <p:txBody>
          <a:bodyPr>
            <a:normAutofit/>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sz="2500" b="0" i="0">
                <a:latin typeface="Amsi Pro Bold Italic" panose="020B0A06020201010104" pitchFamily="34" charset="77"/>
              </a:defRPr>
            </a:lvl1pPr>
          </a:lstStyle>
          <a:p>
            <a:pPr lvl="0"/>
            <a:r>
              <a:rPr lang="en-GB" dirty="0"/>
              <a:t>Lorem ipsum </a:t>
            </a:r>
            <a:r>
              <a:rPr lang="en-GB" dirty="0" err="1"/>
              <a:t>dolor</a:t>
            </a:r>
            <a:r>
              <a:rPr lang="en-GB" dirty="0"/>
              <a:t> sit </a:t>
            </a:r>
            <a:r>
              <a:rPr lang="en-GB" dirty="0" err="1"/>
              <a:t>amet</a:t>
            </a:r>
            <a:r>
              <a:rPr lang="en-GB" dirty="0"/>
              <a:t>, </a:t>
            </a:r>
            <a:r>
              <a:rPr lang="en-GB" dirty="0" err="1"/>
              <a:t>consectetur</a:t>
            </a:r>
            <a:r>
              <a:rPr lang="en-GB" dirty="0"/>
              <a:t> </a:t>
            </a:r>
            <a:r>
              <a:rPr lang="en-GB" dirty="0" err="1"/>
              <a:t>adipiscing</a:t>
            </a:r>
            <a:r>
              <a:rPr lang="en-GB" dirty="0"/>
              <a:t> </a:t>
            </a:r>
            <a:r>
              <a:rPr lang="en-GB" dirty="0" err="1"/>
              <a:t>elit</a:t>
            </a:r>
            <a:r>
              <a:rPr lang="en-GB" dirty="0"/>
              <a:t>.</a:t>
            </a:r>
          </a:p>
          <a:p>
            <a:pPr lvl="0"/>
            <a:endParaRPr lang="en-BE" dirty="0"/>
          </a:p>
        </p:txBody>
      </p:sp>
      <p:sp>
        <p:nvSpPr>
          <p:cNvPr id="73" name="Text Placeholder 42">
            <a:extLst>
              <a:ext uri="{FF2B5EF4-FFF2-40B4-BE49-F238E27FC236}">
                <a16:creationId xmlns:a16="http://schemas.microsoft.com/office/drawing/2014/main" id="{E0553278-B779-3B49-B0EF-6424CB7C0174}"/>
              </a:ext>
            </a:extLst>
          </p:cNvPr>
          <p:cNvSpPr>
            <a:spLocks noGrp="1"/>
          </p:cNvSpPr>
          <p:nvPr>
            <p:ph type="body" sz="quarter" idx="22" hasCustomPrompt="1"/>
          </p:nvPr>
        </p:nvSpPr>
        <p:spPr>
          <a:xfrm>
            <a:off x="9822276" y="6567528"/>
            <a:ext cx="4381197" cy="732503"/>
          </a:xfrm>
        </p:spPr>
        <p:txBody>
          <a:bodyPr>
            <a:normAutofit/>
          </a:bodyPr>
          <a:lstStyle>
            <a:lvl1pPr marL="0" indent="0">
              <a:buNone/>
              <a:defRPr sz="3600" b="0" i="0">
                <a:latin typeface="Amsi Pro Cond Bold Italic" panose="020B0A06020201010104" pitchFamily="34" charset="77"/>
              </a:defRPr>
            </a:lvl1pPr>
          </a:lstStyle>
          <a:p>
            <a:pPr lvl="0"/>
            <a:r>
              <a:rPr lang="en-GB" dirty="0"/>
              <a:t>VERGELIJKING 2</a:t>
            </a:r>
            <a:endParaRPr lang="en-BE" dirty="0"/>
          </a:p>
        </p:txBody>
      </p:sp>
      <p:sp>
        <p:nvSpPr>
          <p:cNvPr id="74" name="Text Placeholder 49">
            <a:extLst>
              <a:ext uri="{FF2B5EF4-FFF2-40B4-BE49-F238E27FC236}">
                <a16:creationId xmlns:a16="http://schemas.microsoft.com/office/drawing/2014/main" id="{F1CCB600-FB45-5346-8305-71663A2EB586}"/>
              </a:ext>
            </a:extLst>
          </p:cNvPr>
          <p:cNvSpPr>
            <a:spLocks noGrp="1"/>
          </p:cNvSpPr>
          <p:nvPr>
            <p:ph type="body" sz="quarter" idx="23" hasCustomPrompt="1"/>
          </p:nvPr>
        </p:nvSpPr>
        <p:spPr>
          <a:xfrm>
            <a:off x="9822277" y="7379213"/>
            <a:ext cx="4381196" cy="946150"/>
          </a:xfrm>
        </p:spPr>
        <p:txBody>
          <a:bodyPr>
            <a:normAutofit/>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sz="2500" b="0" i="0">
                <a:latin typeface="Amsi Pro Bold Italic" panose="020B0A06020201010104" pitchFamily="34" charset="77"/>
              </a:defRPr>
            </a:lvl1pPr>
          </a:lstStyle>
          <a:p>
            <a:pPr lvl="0"/>
            <a:r>
              <a:rPr lang="en-GB" dirty="0"/>
              <a:t>Lorem ipsum </a:t>
            </a:r>
            <a:r>
              <a:rPr lang="en-GB" dirty="0" err="1"/>
              <a:t>dolor</a:t>
            </a:r>
            <a:r>
              <a:rPr lang="en-GB" dirty="0"/>
              <a:t> sit </a:t>
            </a:r>
            <a:r>
              <a:rPr lang="en-GB" dirty="0" err="1"/>
              <a:t>amet</a:t>
            </a:r>
            <a:r>
              <a:rPr lang="en-GB" dirty="0"/>
              <a:t>, </a:t>
            </a:r>
            <a:r>
              <a:rPr lang="en-GB" dirty="0" err="1"/>
              <a:t>consectetur</a:t>
            </a:r>
            <a:r>
              <a:rPr lang="en-GB" dirty="0"/>
              <a:t> </a:t>
            </a:r>
            <a:r>
              <a:rPr lang="en-GB" dirty="0" err="1"/>
              <a:t>adipiscing</a:t>
            </a:r>
            <a:r>
              <a:rPr lang="en-GB" dirty="0"/>
              <a:t> </a:t>
            </a:r>
            <a:r>
              <a:rPr lang="en-GB" dirty="0" err="1"/>
              <a:t>elit</a:t>
            </a:r>
            <a:r>
              <a:rPr lang="en-GB" dirty="0"/>
              <a:t>.</a:t>
            </a:r>
          </a:p>
          <a:p>
            <a:pPr lvl="0"/>
            <a:endParaRPr lang="en-BE" dirty="0"/>
          </a:p>
        </p:txBody>
      </p:sp>
    </p:spTree>
    <p:extLst>
      <p:ext uri="{BB962C8B-B14F-4D97-AF65-F5344CB8AC3E}">
        <p14:creationId xmlns:p14="http://schemas.microsoft.com/office/powerpoint/2010/main" val="3250574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Opsomming met iconen">
    <p:bg>
      <p:bgPr>
        <a:solidFill>
          <a:schemeClr val="accent1"/>
        </a:solidFill>
        <a:effectLst/>
      </p:bgPr>
    </p:bg>
    <p:spTree>
      <p:nvGrpSpPr>
        <p:cNvPr id="1" name=""/>
        <p:cNvGrpSpPr/>
        <p:nvPr/>
      </p:nvGrpSpPr>
      <p:grpSpPr>
        <a:xfrm>
          <a:off x="0" y="0"/>
          <a:ext cx="0" cy="0"/>
          <a:chOff x="0" y="0"/>
          <a:chExt cx="0" cy="0"/>
        </a:xfrm>
      </p:grpSpPr>
      <p:sp>
        <p:nvSpPr>
          <p:cNvPr id="6" name="AutoShape 2">
            <a:extLst>
              <a:ext uri="{FF2B5EF4-FFF2-40B4-BE49-F238E27FC236}">
                <a16:creationId xmlns:a16="http://schemas.microsoft.com/office/drawing/2014/main" id="{88B81A88-86A0-E24F-8AD3-A97EC8793392}"/>
              </a:ext>
            </a:extLst>
          </p:cNvPr>
          <p:cNvSpPr/>
          <p:nvPr userDrawn="1"/>
        </p:nvSpPr>
        <p:spPr>
          <a:xfrm>
            <a:off x="0" y="0"/>
            <a:ext cx="18288000" cy="1028700"/>
          </a:xfrm>
          <a:prstGeom prst="rect">
            <a:avLst/>
          </a:prstGeom>
          <a:solidFill>
            <a:srgbClr val="FFFFFF"/>
          </a:solidFill>
        </p:spPr>
      </p:sp>
      <p:sp>
        <p:nvSpPr>
          <p:cNvPr id="7" name="AutoShape 3">
            <a:extLst>
              <a:ext uri="{FF2B5EF4-FFF2-40B4-BE49-F238E27FC236}">
                <a16:creationId xmlns:a16="http://schemas.microsoft.com/office/drawing/2014/main" id="{92E12318-FB13-EC40-9CE3-C96F70486587}"/>
              </a:ext>
            </a:extLst>
          </p:cNvPr>
          <p:cNvSpPr/>
          <p:nvPr userDrawn="1"/>
        </p:nvSpPr>
        <p:spPr>
          <a:xfrm>
            <a:off x="1674657" y="431931"/>
            <a:ext cx="177261" cy="164839"/>
          </a:xfrm>
          <a:prstGeom prst="rect">
            <a:avLst/>
          </a:prstGeom>
          <a:solidFill>
            <a:srgbClr val="553C46"/>
          </a:solidFill>
        </p:spPr>
      </p:sp>
      <p:sp>
        <p:nvSpPr>
          <p:cNvPr id="8" name="AutoShape 4">
            <a:extLst>
              <a:ext uri="{FF2B5EF4-FFF2-40B4-BE49-F238E27FC236}">
                <a16:creationId xmlns:a16="http://schemas.microsoft.com/office/drawing/2014/main" id="{97EE3747-7494-744F-A8CF-12E68FB882EF}"/>
              </a:ext>
            </a:extLst>
          </p:cNvPr>
          <p:cNvSpPr/>
          <p:nvPr userDrawn="1"/>
        </p:nvSpPr>
        <p:spPr>
          <a:xfrm>
            <a:off x="2020147" y="431931"/>
            <a:ext cx="177261" cy="164839"/>
          </a:xfrm>
          <a:prstGeom prst="rect">
            <a:avLst/>
          </a:prstGeom>
          <a:solidFill>
            <a:srgbClr val="F5F09B"/>
          </a:solidFill>
        </p:spPr>
      </p:sp>
      <p:sp>
        <p:nvSpPr>
          <p:cNvPr id="9" name="AutoShape 5">
            <a:extLst>
              <a:ext uri="{FF2B5EF4-FFF2-40B4-BE49-F238E27FC236}">
                <a16:creationId xmlns:a16="http://schemas.microsoft.com/office/drawing/2014/main" id="{6924A437-2242-A043-918A-607B04820302}"/>
              </a:ext>
            </a:extLst>
          </p:cNvPr>
          <p:cNvSpPr/>
          <p:nvPr userDrawn="1"/>
        </p:nvSpPr>
        <p:spPr>
          <a:xfrm>
            <a:off x="2365638" y="431931"/>
            <a:ext cx="177261" cy="164839"/>
          </a:xfrm>
          <a:prstGeom prst="rect">
            <a:avLst/>
          </a:prstGeom>
          <a:solidFill>
            <a:srgbClr val="F5F09B"/>
          </a:solidFill>
        </p:spPr>
      </p:sp>
      <p:sp>
        <p:nvSpPr>
          <p:cNvPr id="10" name="AutoShape 6">
            <a:extLst>
              <a:ext uri="{FF2B5EF4-FFF2-40B4-BE49-F238E27FC236}">
                <a16:creationId xmlns:a16="http://schemas.microsoft.com/office/drawing/2014/main" id="{D1448D9D-DC06-8341-B460-3846B40EB5A5}"/>
              </a:ext>
            </a:extLst>
          </p:cNvPr>
          <p:cNvSpPr/>
          <p:nvPr userDrawn="1"/>
        </p:nvSpPr>
        <p:spPr>
          <a:xfrm>
            <a:off x="2711129" y="431931"/>
            <a:ext cx="177261" cy="164839"/>
          </a:xfrm>
          <a:prstGeom prst="rect">
            <a:avLst/>
          </a:prstGeom>
          <a:solidFill>
            <a:srgbClr val="F5F09B"/>
          </a:solidFill>
        </p:spPr>
      </p:sp>
      <p:sp>
        <p:nvSpPr>
          <p:cNvPr id="11" name="AutoShape 7">
            <a:extLst>
              <a:ext uri="{FF2B5EF4-FFF2-40B4-BE49-F238E27FC236}">
                <a16:creationId xmlns:a16="http://schemas.microsoft.com/office/drawing/2014/main" id="{4D6B9B39-CB4C-7D41-959B-AD91B4BFACD2}"/>
              </a:ext>
            </a:extLst>
          </p:cNvPr>
          <p:cNvSpPr/>
          <p:nvPr userDrawn="1"/>
        </p:nvSpPr>
        <p:spPr>
          <a:xfrm>
            <a:off x="1730876" y="484210"/>
            <a:ext cx="64822" cy="60280"/>
          </a:xfrm>
          <a:prstGeom prst="rect">
            <a:avLst/>
          </a:prstGeom>
          <a:solidFill>
            <a:srgbClr val="FFFFFF"/>
          </a:solidFill>
        </p:spPr>
      </p:sp>
      <p:sp>
        <p:nvSpPr>
          <p:cNvPr id="26" name="Title 42">
            <a:extLst>
              <a:ext uri="{FF2B5EF4-FFF2-40B4-BE49-F238E27FC236}">
                <a16:creationId xmlns:a16="http://schemas.microsoft.com/office/drawing/2014/main" id="{420592F5-E2DD-264F-8D4B-5C73A4FF4DBA}"/>
              </a:ext>
            </a:extLst>
          </p:cNvPr>
          <p:cNvSpPr>
            <a:spLocks noGrp="1"/>
          </p:cNvSpPr>
          <p:nvPr>
            <p:ph type="title" hasCustomPrompt="1"/>
          </p:nvPr>
        </p:nvSpPr>
        <p:spPr>
          <a:xfrm>
            <a:off x="4202880" y="2373482"/>
            <a:ext cx="9882239" cy="1143000"/>
          </a:xfrm>
        </p:spPr>
        <p:txBody>
          <a:bodyPr>
            <a:noAutofit/>
          </a:bodyPr>
          <a:lstStyle>
            <a:lvl1pPr algn="ctr">
              <a:defRPr sz="8000" b="1" i="0">
                <a:solidFill>
                  <a:schemeClr val="tx1"/>
                </a:solidFill>
                <a:latin typeface="Amsi Pro Cond Bold Italic" panose="020B0A06020201010104" pitchFamily="34" charset="77"/>
              </a:defRPr>
            </a:lvl1pPr>
          </a:lstStyle>
          <a:p>
            <a:r>
              <a:rPr lang="en-GB" dirty="0"/>
              <a:t>OPSOMMING MET ICONEN</a:t>
            </a:r>
            <a:endParaRPr lang="en-BE" dirty="0"/>
          </a:p>
        </p:txBody>
      </p:sp>
      <p:sp>
        <p:nvSpPr>
          <p:cNvPr id="27" name="Slide Number Placeholder 54">
            <a:extLst>
              <a:ext uri="{FF2B5EF4-FFF2-40B4-BE49-F238E27FC236}">
                <a16:creationId xmlns:a16="http://schemas.microsoft.com/office/drawing/2014/main" id="{72B13E1D-4635-3C4C-8C3B-9F6ABB303FBB}"/>
              </a:ext>
            </a:extLst>
          </p:cNvPr>
          <p:cNvSpPr txBox="1">
            <a:spLocks/>
          </p:cNvSpPr>
          <p:nvPr userDrawn="1"/>
        </p:nvSpPr>
        <p:spPr>
          <a:xfrm>
            <a:off x="151044" y="242975"/>
            <a:ext cx="1112140" cy="482471"/>
          </a:xfrm>
          <a:prstGeom prst="rect">
            <a:avLst/>
          </a:prstGeom>
        </p:spPr>
        <p:txBody>
          <a:bodyPr vert="horz" lIns="91440" tIns="45720" rIns="91440" bIns="45720" rtlCol="0" anchor="b"/>
          <a:lstStyle>
            <a:defPPr>
              <a:defRPr lang="en-US"/>
            </a:defPPr>
            <a:lvl1pPr marL="0" algn="r" defTabSz="914400" rtl="0" eaLnBrk="1" latinLnBrk="0" hangingPunct="1">
              <a:defRPr sz="2000" b="1" i="0" kern="1200">
                <a:solidFill>
                  <a:schemeClr val="tx1"/>
                </a:solidFill>
                <a:latin typeface="Amsi Pro Bold Italic" panose="020B0A060202010101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pPr/>
              <a:t>‹#›</a:t>
            </a:fld>
            <a:endParaRPr lang="en-US" dirty="0"/>
          </a:p>
        </p:txBody>
      </p:sp>
      <p:sp>
        <p:nvSpPr>
          <p:cNvPr id="28" name="Footer Placeholder 2">
            <a:extLst>
              <a:ext uri="{FF2B5EF4-FFF2-40B4-BE49-F238E27FC236}">
                <a16:creationId xmlns:a16="http://schemas.microsoft.com/office/drawing/2014/main" id="{5B5D4DAD-B3F5-6A42-AC28-4A41927D14A6}"/>
              </a:ext>
            </a:extLst>
          </p:cNvPr>
          <p:cNvSpPr>
            <a:spLocks noGrp="1"/>
          </p:cNvSpPr>
          <p:nvPr>
            <p:ph type="ftr" sz="quarter" idx="11"/>
          </p:nvPr>
        </p:nvSpPr>
        <p:spPr>
          <a:xfrm>
            <a:off x="11217374" y="331787"/>
            <a:ext cx="6056493" cy="365125"/>
          </a:xfrm>
          <a:prstGeom prst="rect">
            <a:avLst/>
          </a:prstGeom>
        </p:spPr>
        <p:txBody>
          <a:bodyPr anchor="ctr"/>
          <a:lstStyle>
            <a:lvl1pPr algn="r">
              <a:defRPr sz="2200" b="1" i="0" spc="120" baseline="0">
                <a:solidFill>
                  <a:schemeClr val="tx1"/>
                </a:solidFill>
                <a:latin typeface="Amsi Pro Cond Bold Italic" panose="020B0A06020201010104" pitchFamily="34" charset="77"/>
              </a:defRPr>
            </a:lvl1pPr>
          </a:lstStyle>
          <a:p>
            <a:r>
              <a:rPr lang="en-US"/>
              <a:t>Koptekst/voettekst</a:t>
            </a:r>
            <a:endParaRPr lang="en-US" dirty="0"/>
          </a:p>
        </p:txBody>
      </p:sp>
      <p:sp>
        <p:nvSpPr>
          <p:cNvPr id="37" name="Text Placeholder 49">
            <a:extLst>
              <a:ext uri="{FF2B5EF4-FFF2-40B4-BE49-F238E27FC236}">
                <a16:creationId xmlns:a16="http://schemas.microsoft.com/office/drawing/2014/main" id="{D63FA80A-0A92-624E-9478-13B77B60D48E}"/>
              </a:ext>
            </a:extLst>
          </p:cNvPr>
          <p:cNvSpPr>
            <a:spLocks noGrp="1"/>
          </p:cNvSpPr>
          <p:nvPr>
            <p:ph type="body" sz="quarter" idx="21" hasCustomPrompt="1"/>
          </p:nvPr>
        </p:nvSpPr>
        <p:spPr>
          <a:xfrm>
            <a:off x="2172004" y="5981700"/>
            <a:ext cx="4381196" cy="946150"/>
          </a:xfrm>
        </p:spPr>
        <p:txBody>
          <a:bodyPr>
            <a:normAutofit/>
          </a:bodyPr>
          <a:lstStyle>
            <a:lvl1pPr marL="0" marR="0" indent="0" algn="ctr" defTabSz="914400" rtl="0" eaLnBrk="1" fontAlgn="auto" latinLnBrk="0" hangingPunct="1">
              <a:lnSpc>
                <a:spcPct val="100000"/>
              </a:lnSpc>
              <a:spcBef>
                <a:spcPct val="20000"/>
              </a:spcBef>
              <a:spcAft>
                <a:spcPts val="0"/>
              </a:spcAft>
              <a:buClrTx/>
              <a:buSzTx/>
              <a:buFont typeface="Arial" pitchFamily="34" charset="0"/>
              <a:buNone/>
              <a:tabLst/>
              <a:defRPr sz="2500" b="0" i="0">
                <a:latin typeface="Amsi Pro Bold Italic" panose="020B0A06020201010104" pitchFamily="34" charset="77"/>
              </a:defRPr>
            </a:lvl1pPr>
          </a:lstStyle>
          <a:p>
            <a:pPr lvl="0"/>
            <a:r>
              <a:rPr lang="en-GB" dirty="0"/>
              <a:t>Punt 1</a:t>
            </a:r>
            <a:endParaRPr lang="en-BE" dirty="0"/>
          </a:p>
        </p:txBody>
      </p:sp>
      <p:sp>
        <p:nvSpPr>
          <p:cNvPr id="38" name="Text Placeholder 49">
            <a:extLst>
              <a:ext uri="{FF2B5EF4-FFF2-40B4-BE49-F238E27FC236}">
                <a16:creationId xmlns:a16="http://schemas.microsoft.com/office/drawing/2014/main" id="{F56B7ECA-6A21-4141-80B7-F739AEBC0209}"/>
              </a:ext>
            </a:extLst>
          </p:cNvPr>
          <p:cNvSpPr>
            <a:spLocks noGrp="1"/>
          </p:cNvSpPr>
          <p:nvPr>
            <p:ph type="body" sz="quarter" idx="22" hasCustomPrompt="1"/>
          </p:nvPr>
        </p:nvSpPr>
        <p:spPr>
          <a:xfrm>
            <a:off x="6886879" y="5981700"/>
            <a:ext cx="4381196" cy="946150"/>
          </a:xfrm>
        </p:spPr>
        <p:txBody>
          <a:bodyPr>
            <a:normAutofit/>
          </a:bodyPr>
          <a:lstStyle>
            <a:lvl1pPr marL="0" marR="0" indent="0" algn="ctr" defTabSz="914400" rtl="0" eaLnBrk="1" fontAlgn="auto" latinLnBrk="0" hangingPunct="1">
              <a:lnSpc>
                <a:spcPct val="100000"/>
              </a:lnSpc>
              <a:spcBef>
                <a:spcPct val="20000"/>
              </a:spcBef>
              <a:spcAft>
                <a:spcPts val="0"/>
              </a:spcAft>
              <a:buClrTx/>
              <a:buSzTx/>
              <a:buFont typeface="Arial" pitchFamily="34" charset="0"/>
              <a:buNone/>
              <a:tabLst/>
              <a:defRPr sz="2500" b="0" i="0">
                <a:latin typeface="Amsi Pro Bold Italic" panose="020B0A06020201010104" pitchFamily="34" charset="77"/>
              </a:defRPr>
            </a:lvl1pPr>
          </a:lstStyle>
          <a:p>
            <a:pPr lvl="0"/>
            <a:r>
              <a:rPr lang="en-GB" dirty="0"/>
              <a:t>Punt 2</a:t>
            </a:r>
            <a:endParaRPr lang="en-BE" dirty="0"/>
          </a:p>
        </p:txBody>
      </p:sp>
      <p:sp>
        <p:nvSpPr>
          <p:cNvPr id="39" name="Text Placeholder 49">
            <a:extLst>
              <a:ext uri="{FF2B5EF4-FFF2-40B4-BE49-F238E27FC236}">
                <a16:creationId xmlns:a16="http://schemas.microsoft.com/office/drawing/2014/main" id="{386F0BB8-43FC-1B44-97A7-701C494375BA}"/>
              </a:ext>
            </a:extLst>
          </p:cNvPr>
          <p:cNvSpPr>
            <a:spLocks noGrp="1"/>
          </p:cNvSpPr>
          <p:nvPr>
            <p:ph type="body" sz="quarter" idx="23" hasCustomPrompt="1"/>
          </p:nvPr>
        </p:nvSpPr>
        <p:spPr>
          <a:xfrm>
            <a:off x="11644617" y="5981700"/>
            <a:ext cx="4381196" cy="946150"/>
          </a:xfrm>
        </p:spPr>
        <p:txBody>
          <a:bodyPr>
            <a:normAutofit/>
          </a:bodyPr>
          <a:lstStyle>
            <a:lvl1pPr marL="0" marR="0" indent="0" algn="ctr" defTabSz="914400" rtl="0" eaLnBrk="1" fontAlgn="auto" latinLnBrk="0" hangingPunct="1">
              <a:lnSpc>
                <a:spcPct val="100000"/>
              </a:lnSpc>
              <a:spcBef>
                <a:spcPct val="20000"/>
              </a:spcBef>
              <a:spcAft>
                <a:spcPts val="0"/>
              </a:spcAft>
              <a:buClrTx/>
              <a:buSzTx/>
              <a:buFont typeface="Arial" pitchFamily="34" charset="0"/>
              <a:buNone/>
              <a:tabLst/>
              <a:defRPr sz="2500" b="0" i="0">
                <a:latin typeface="Amsi Pro Bold Italic" panose="020B0A06020201010104" pitchFamily="34" charset="77"/>
              </a:defRPr>
            </a:lvl1pPr>
          </a:lstStyle>
          <a:p>
            <a:pPr lvl="0"/>
            <a:r>
              <a:rPr lang="en-GB" dirty="0"/>
              <a:t>Punt 3</a:t>
            </a:r>
            <a:endParaRPr lang="en-BE" dirty="0"/>
          </a:p>
        </p:txBody>
      </p:sp>
      <p:sp>
        <p:nvSpPr>
          <p:cNvPr id="40" name="Text Placeholder 49">
            <a:extLst>
              <a:ext uri="{FF2B5EF4-FFF2-40B4-BE49-F238E27FC236}">
                <a16:creationId xmlns:a16="http://schemas.microsoft.com/office/drawing/2014/main" id="{E01FE049-DEB4-4C4F-8092-0780F3B569EC}"/>
              </a:ext>
            </a:extLst>
          </p:cNvPr>
          <p:cNvSpPr>
            <a:spLocks noGrp="1"/>
          </p:cNvSpPr>
          <p:nvPr>
            <p:ph type="body" sz="quarter" idx="24" hasCustomPrompt="1"/>
          </p:nvPr>
        </p:nvSpPr>
        <p:spPr>
          <a:xfrm>
            <a:off x="4569721" y="8347842"/>
            <a:ext cx="4381196" cy="946150"/>
          </a:xfrm>
        </p:spPr>
        <p:txBody>
          <a:bodyPr>
            <a:normAutofit/>
          </a:bodyPr>
          <a:lstStyle>
            <a:lvl1pPr marL="0" marR="0" indent="0" algn="ctr" defTabSz="914400" rtl="0" eaLnBrk="1" fontAlgn="auto" latinLnBrk="0" hangingPunct="1">
              <a:lnSpc>
                <a:spcPct val="100000"/>
              </a:lnSpc>
              <a:spcBef>
                <a:spcPct val="20000"/>
              </a:spcBef>
              <a:spcAft>
                <a:spcPts val="0"/>
              </a:spcAft>
              <a:buClrTx/>
              <a:buSzTx/>
              <a:buFont typeface="Arial" pitchFamily="34" charset="0"/>
              <a:buNone/>
              <a:tabLst/>
              <a:defRPr sz="2500" b="0" i="0">
                <a:latin typeface="Amsi Pro Bold Italic" panose="020B0A06020201010104" pitchFamily="34" charset="77"/>
              </a:defRPr>
            </a:lvl1pPr>
          </a:lstStyle>
          <a:p>
            <a:pPr lvl="0"/>
            <a:r>
              <a:rPr lang="en-GB" dirty="0"/>
              <a:t>Punt 4</a:t>
            </a:r>
            <a:endParaRPr lang="en-BE" dirty="0"/>
          </a:p>
        </p:txBody>
      </p:sp>
      <p:sp>
        <p:nvSpPr>
          <p:cNvPr id="41" name="Text Placeholder 49">
            <a:extLst>
              <a:ext uri="{FF2B5EF4-FFF2-40B4-BE49-F238E27FC236}">
                <a16:creationId xmlns:a16="http://schemas.microsoft.com/office/drawing/2014/main" id="{E3DF9F61-0709-3A4B-A15F-2E0534558B30}"/>
              </a:ext>
            </a:extLst>
          </p:cNvPr>
          <p:cNvSpPr>
            <a:spLocks noGrp="1"/>
          </p:cNvSpPr>
          <p:nvPr>
            <p:ph type="body" sz="quarter" idx="25" hasCustomPrompt="1"/>
          </p:nvPr>
        </p:nvSpPr>
        <p:spPr>
          <a:xfrm>
            <a:off x="9337082" y="8343079"/>
            <a:ext cx="4381196" cy="946150"/>
          </a:xfrm>
        </p:spPr>
        <p:txBody>
          <a:bodyPr>
            <a:normAutofit/>
          </a:bodyPr>
          <a:lstStyle>
            <a:lvl1pPr marL="0" marR="0" indent="0" algn="ctr" defTabSz="914400" rtl="0" eaLnBrk="1" fontAlgn="auto" latinLnBrk="0" hangingPunct="1">
              <a:lnSpc>
                <a:spcPct val="100000"/>
              </a:lnSpc>
              <a:spcBef>
                <a:spcPct val="20000"/>
              </a:spcBef>
              <a:spcAft>
                <a:spcPts val="0"/>
              </a:spcAft>
              <a:buClrTx/>
              <a:buSzTx/>
              <a:buFont typeface="Arial" pitchFamily="34" charset="0"/>
              <a:buNone/>
              <a:tabLst/>
              <a:defRPr sz="2500" b="0" i="0">
                <a:latin typeface="Amsi Pro Bold Italic" panose="020B0A06020201010104" pitchFamily="34" charset="77"/>
              </a:defRPr>
            </a:lvl1pPr>
          </a:lstStyle>
          <a:p>
            <a:pPr lvl="0"/>
            <a:r>
              <a:rPr lang="en-GB" dirty="0"/>
              <a:t>Punt 5</a:t>
            </a:r>
            <a:endParaRPr lang="en-BE" dirty="0"/>
          </a:p>
        </p:txBody>
      </p:sp>
      <p:sp>
        <p:nvSpPr>
          <p:cNvPr id="59" name="Content Placeholder 46">
            <a:extLst>
              <a:ext uri="{FF2B5EF4-FFF2-40B4-BE49-F238E27FC236}">
                <a16:creationId xmlns:a16="http://schemas.microsoft.com/office/drawing/2014/main" id="{3ACA61E3-EBA5-B349-BF02-05B7416E70EB}"/>
              </a:ext>
            </a:extLst>
          </p:cNvPr>
          <p:cNvSpPr>
            <a:spLocks noGrp="1"/>
          </p:cNvSpPr>
          <p:nvPr>
            <p:ph sz="quarter" idx="29" hasCustomPrompt="1"/>
          </p:nvPr>
        </p:nvSpPr>
        <p:spPr>
          <a:xfrm>
            <a:off x="6096000" y="6941406"/>
            <a:ext cx="1209676" cy="1080232"/>
          </a:xfrm>
        </p:spPr>
        <p:txBody>
          <a:bodyPr>
            <a:normAutofit/>
          </a:bodyPr>
          <a:lstStyle>
            <a:lvl1pPr marL="0" indent="0">
              <a:buNone/>
              <a:defRPr sz="1800"/>
            </a:lvl1pPr>
          </a:lstStyle>
          <a:p>
            <a:pPr lvl="0"/>
            <a:r>
              <a:rPr lang="en-BE" dirty="0"/>
              <a:t>Voeg hier icoon toe</a:t>
            </a:r>
          </a:p>
        </p:txBody>
      </p:sp>
      <p:sp>
        <p:nvSpPr>
          <p:cNvPr id="61" name="Content Placeholder 46">
            <a:extLst>
              <a:ext uri="{FF2B5EF4-FFF2-40B4-BE49-F238E27FC236}">
                <a16:creationId xmlns:a16="http://schemas.microsoft.com/office/drawing/2014/main" id="{567035C7-BABE-414B-A8DD-CABC0C8F770F}"/>
              </a:ext>
            </a:extLst>
          </p:cNvPr>
          <p:cNvSpPr>
            <a:spLocks noGrp="1"/>
          </p:cNvSpPr>
          <p:nvPr>
            <p:ph sz="quarter" idx="30" hasCustomPrompt="1"/>
          </p:nvPr>
        </p:nvSpPr>
        <p:spPr>
          <a:xfrm>
            <a:off x="10922842" y="6941406"/>
            <a:ext cx="1209676" cy="1080232"/>
          </a:xfrm>
        </p:spPr>
        <p:txBody>
          <a:bodyPr>
            <a:normAutofit/>
          </a:bodyPr>
          <a:lstStyle>
            <a:lvl1pPr marL="0" indent="0">
              <a:buNone/>
              <a:defRPr sz="1800"/>
            </a:lvl1pPr>
          </a:lstStyle>
          <a:p>
            <a:pPr lvl="0"/>
            <a:r>
              <a:rPr lang="en-BE" dirty="0"/>
              <a:t>Voeg hier icoon toe</a:t>
            </a:r>
          </a:p>
        </p:txBody>
      </p:sp>
      <p:sp>
        <p:nvSpPr>
          <p:cNvPr id="62" name="Content Placeholder 46">
            <a:extLst>
              <a:ext uri="{FF2B5EF4-FFF2-40B4-BE49-F238E27FC236}">
                <a16:creationId xmlns:a16="http://schemas.microsoft.com/office/drawing/2014/main" id="{E7D3C764-5091-F846-953C-012D2C33467D}"/>
              </a:ext>
            </a:extLst>
          </p:cNvPr>
          <p:cNvSpPr>
            <a:spLocks noGrp="1"/>
          </p:cNvSpPr>
          <p:nvPr>
            <p:ph sz="quarter" idx="31" hasCustomPrompt="1"/>
          </p:nvPr>
        </p:nvSpPr>
        <p:spPr>
          <a:xfrm>
            <a:off x="13230377" y="4603384"/>
            <a:ext cx="1209676" cy="1080232"/>
          </a:xfrm>
        </p:spPr>
        <p:txBody>
          <a:bodyPr>
            <a:normAutofit/>
          </a:bodyPr>
          <a:lstStyle>
            <a:lvl1pPr marL="0" indent="0">
              <a:buNone/>
              <a:defRPr sz="1800"/>
            </a:lvl1pPr>
          </a:lstStyle>
          <a:p>
            <a:pPr lvl="0"/>
            <a:r>
              <a:rPr lang="en-BE" dirty="0"/>
              <a:t>Voeg hier icoon toe</a:t>
            </a:r>
          </a:p>
        </p:txBody>
      </p:sp>
      <p:sp>
        <p:nvSpPr>
          <p:cNvPr id="63" name="Content Placeholder 46">
            <a:extLst>
              <a:ext uri="{FF2B5EF4-FFF2-40B4-BE49-F238E27FC236}">
                <a16:creationId xmlns:a16="http://schemas.microsoft.com/office/drawing/2014/main" id="{B322BDD0-13DB-E545-AC31-A83379A2339A}"/>
              </a:ext>
            </a:extLst>
          </p:cNvPr>
          <p:cNvSpPr>
            <a:spLocks noGrp="1"/>
          </p:cNvSpPr>
          <p:nvPr>
            <p:ph sz="quarter" idx="32" hasCustomPrompt="1"/>
          </p:nvPr>
        </p:nvSpPr>
        <p:spPr>
          <a:xfrm>
            <a:off x="8558364" y="4603384"/>
            <a:ext cx="1209676" cy="1080232"/>
          </a:xfrm>
        </p:spPr>
        <p:txBody>
          <a:bodyPr>
            <a:normAutofit/>
          </a:bodyPr>
          <a:lstStyle>
            <a:lvl1pPr marL="0" indent="0">
              <a:buNone/>
              <a:defRPr sz="1800"/>
            </a:lvl1pPr>
          </a:lstStyle>
          <a:p>
            <a:pPr lvl="0"/>
            <a:r>
              <a:rPr lang="en-BE" dirty="0"/>
              <a:t>Voeg hier icoon toe</a:t>
            </a:r>
          </a:p>
        </p:txBody>
      </p:sp>
      <p:sp>
        <p:nvSpPr>
          <p:cNvPr id="64" name="Content Placeholder 46">
            <a:extLst>
              <a:ext uri="{FF2B5EF4-FFF2-40B4-BE49-F238E27FC236}">
                <a16:creationId xmlns:a16="http://schemas.microsoft.com/office/drawing/2014/main" id="{37944DE6-5B93-284B-B41D-70214F2FD467}"/>
              </a:ext>
            </a:extLst>
          </p:cNvPr>
          <p:cNvSpPr>
            <a:spLocks noGrp="1"/>
          </p:cNvSpPr>
          <p:nvPr>
            <p:ph sz="quarter" idx="33" hasCustomPrompt="1"/>
          </p:nvPr>
        </p:nvSpPr>
        <p:spPr>
          <a:xfrm>
            <a:off x="3757764" y="4603384"/>
            <a:ext cx="1209676" cy="1080232"/>
          </a:xfrm>
        </p:spPr>
        <p:txBody>
          <a:bodyPr>
            <a:normAutofit/>
          </a:bodyPr>
          <a:lstStyle>
            <a:lvl1pPr marL="0" indent="0">
              <a:buNone/>
              <a:defRPr sz="1800"/>
            </a:lvl1pPr>
          </a:lstStyle>
          <a:p>
            <a:pPr lvl="0"/>
            <a:r>
              <a:rPr lang="en-BE" dirty="0"/>
              <a:t>Voeg hier icoon toe</a:t>
            </a:r>
          </a:p>
        </p:txBody>
      </p:sp>
    </p:spTree>
    <p:extLst>
      <p:ext uri="{BB962C8B-B14F-4D97-AF65-F5344CB8AC3E}">
        <p14:creationId xmlns:p14="http://schemas.microsoft.com/office/powerpoint/2010/main" val="18702401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lternatieve opsomming">
    <p:spTree>
      <p:nvGrpSpPr>
        <p:cNvPr id="1" name=""/>
        <p:cNvGrpSpPr/>
        <p:nvPr/>
      </p:nvGrpSpPr>
      <p:grpSpPr>
        <a:xfrm>
          <a:off x="0" y="0"/>
          <a:ext cx="0" cy="0"/>
          <a:chOff x="0" y="0"/>
          <a:chExt cx="0" cy="0"/>
        </a:xfrm>
      </p:grpSpPr>
      <p:sp>
        <p:nvSpPr>
          <p:cNvPr id="6" name="AutoShape 2">
            <a:extLst>
              <a:ext uri="{FF2B5EF4-FFF2-40B4-BE49-F238E27FC236}">
                <a16:creationId xmlns:a16="http://schemas.microsoft.com/office/drawing/2014/main" id="{472BDAA1-A046-0A4C-9251-E557D6F26206}"/>
              </a:ext>
            </a:extLst>
          </p:cNvPr>
          <p:cNvSpPr/>
          <p:nvPr userDrawn="1"/>
        </p:nvSpPr>
        <p:spPr>
          <a:xfrm rot="-5400000">
            <a:off x="-4437159" y="4437159"/>
            <a:ext cx="10287000" cy="1412683"/>
          </a:xfrm>
          <a:prstGeom prst="rect">
            <a:avLst/>
          </a:prstGeom>
          <a:solidFill>
            <a:srgbClr val="F5F09B"/>
          </a:solidFill>
        </p:spPr>
      </p:sp>
      <p:sp>
        <p:nvSpPr>
          <p:cNvPr id="7" name="AutoShape 3">
            <a:extLst>
              <a:ext uri="{FF2B5EF4-FFF2-40B4-BE49-F238E27FC236}">
                <a16:creationId xmlns:a16="http://schemas.microsoft.com/office/drawing/2014/main" id="{74860FD4-B291-5343-BE91-25E3FF32CA8A}"/>
              </a:ext>
            </a:extLst>
          </p:cNvPr>
          <p:cNvSpPr/>
          <p:nvPr userDrawn="1"/>
        </p:nvSpPr>
        <p:spPr>
          <a:xfrm rot="5400000">
            <a:off x="617711" y="1819428"/>
            <a:ext cx="177261" cy="164839"/>
          </a:xfrm>
          <a:prstGeom prst="rect">
            <a:avLst/>
          </a:prstGeom>
          <a:solidFill>
            <a:srgbClr val="FBCCAD"/>
          </a:solidFill>
        </p:spPr>
      </p:sp>
      <p:sp>
        <p:nvSpPr>
          <p:cNvPr id="8" name="AutoShape 4">
            <a:extLst>
              <a:ext uri="{FF2B5EF4-FFF2-40B4-BE49-F238E27FC236}">
                <a16:creationId xmlns:a16="http://schemas.microsoft.com/office/drawing/2014/main" id="{D27814ED-4CC2-8043-A82D-E5CE49B5ACB0}"/>
              </a:ext>
            </a:extLst>
          </p:cNvPr>
          <p:cNvSpPr/>
          <p:nvPr userDrawn="1"/>
        </p:nvSpPr>
        <p:spPr>
          <a:xfrm rot="5400000">
            <a:off x="617711" y="2164919"/>
            <a:ext cx="177261" cy="164839"/>
          </a:xfrm>
          <a:prstGeom prst="rect">
            <a:avLst/>
          </a:prstGeom>
          <a:solidFill>
            <a:srgbClr val="553C46"/>
          </a:solidFill>
        </p:spPr>
      </p:sp>
      <p:sp>
        <p:nvSpPr>
          <p:cNvPr id="9" name="AutoShape 5">
            <a:extLst>
              <a:ext uri="{FF2B5EF4-FFF2-40B4-BE49-F238E27FC236}">
                <a16:creationId xmlns:a16="http://schemas.microsoft.com/office/drawing/2014/main" id="{C9D6D68A-6CBB-1940-A560-41C151ECB23D}"/>
              </a:ext>
            </a:extLst>
          </p:cNvPr>
          <p:cNvSpPr/>
          <p:nvPr userDrawn="1"/>
        </p:nvSpPr>
        <p:spPr>
          <a:xfrm rot="5400000">
            <a:off x="617711" y="2510409"/>
            <a:ext cx="177261" cy="164839"/>
          </a:xfrm>
          <a:prstGeom prst="rect">
            <a:avLst/>
          </a:prstGeom>
          <a:solidFill>
            <a:srgbClr val="FBCCAD"/>
          </a:solidFill>
        </p:spPr>
      </p:sp>
      <p:sp>
        <p:nvSpPr>
          <p:cNvPr id="10" name="AutoShape 6">
            <a:extLst>
              <a:ext uri="{FF2B5EF4-FFF2-40B4-BE49-F238E27FC236}">
                <a16:creationId xmlns:a16="http://schemas.microsoft.com/office/drawing/2014/main" id="{2D0AF385-40E0-594A-91D2-862A4C39F147}"/>
              </a:ext>
            </a:extLst>
          </p:cNvPr>
          <p:cNvSpPr/>
          <p:nvPr userDrawn="1"/>
        </p:nvSpPr>
        <p:spPr>
          <a:xfrm rot="5400000">
            <a:off x="617711" y="2855900"/>
            <a:ext cx="177261" cy="164839"/>
          </a:xfrm>
          <a:prstGeom prst="rect">
            <a:avLst/>
          </a:prstGeom>
          <a:solidFill>
            <a:srgbClr val="FBCCAD"/>
          </a:solidFill>
        </p:spPr>
      </p:sp>
      <p:sp>
        <p:nvSpPr>
          <p:cNvPr id="11" name="AutoShape 7">
            <a:extLst>
              <a:ext uri="{FF2B5EF4-FFF2-40B4-BE49-F238E27FC236}">
                <a16:creationId xmlns:a16="http://schemas.microsoft.com/office/drawing/2014/main" id="{3D16AB03-40C8-1549-AD2B-3DF6DA4238EB}"/>
              </a:ext>
            </a:extLst>
          </p:cNvPr>
          <p:cNvSpPr/>
          <p:nvPr userDrawn="1"/>
        </p:nvSpPr>
        <p:spPr>
          <a:xfrm rot="5400000">
            <a:off x="673930" y="2217198"/>
            <a:ext cx="64822" cy="60280"/>
          </a:xfrm>
          <a:prstGeom prst="rect">
            <a:avLst/>
          </a:prstGeom>
          <a:solidFill>
            <a:srgbClr val="FFFFFF"/>
          </a:solidFill>
        </p:spPr>
      </p:sp>
      <p:pic>
        <p:nvPicPr>
          <p:cNvPr id="12" name="Picture 8">
            <a:extLst>
              <a:ext uri="{FF2B5EF4-FFF2-40B4-BE49-F238E27FC236}">
                <a16:creationId xmlns:a16="http://schemas.microsoft.com/office/drawing/2014/main" id="{25CA4432-57B1-FD49-A2B5-9C047982B1F7}"/>
              </a:ext>
            </a:extLst>
          </p:cNvPr>
          <p:cNvPicPr>
            <a:picLocks noChangeAspect="1"/>
          </p:cNvPicPr>
          <p:nvPr userDrawn="1"/>
        </p:nvPicPr>
        <p:blipFill>
          <a:blip r:embed="rId2"/>
          <a:srcRect l="5689" r="5689"/>
          <a:stretch>
            <a:fillRect/>
          </a:stretch>
        </p:blipFill>
        <p:spPr>
          <a:xfrm>
            <a:off x="1412683" y="17432"/>
            <a:ext cx="6431183" cy="10269568"/>
          </a:xfrm>
          <a:prstGeom prst="rect">
            <a:avLst/>
          </a:prstGeom>
        </p:spPr>
      </p:pic>
      <p:sp>
        <p:nvSpPr>
          <p:cNvPr id="23" name="Picture Placeholder 57">
            <a:extLst>
              <a:ext uri="{FF2B5EF4-FFF2-40B4-BE49-F238E27FC236}">
                <a16:creationId xmlns:a16="http://schemas.microsoft.com/office/drawing/2014/main" id="{6DD59AED-FAF0-3348-A3F3-D3DE1E61A235}"/>
              </a:ext>
            </a:extLst>
          </p:cNvPr>
          <p:cNvSpPr>
            <a:spLocks noGrp="1"/>
          </p:cNvSpPr>
          <p:nvPr>
            <p:ph type="pic" sz="quarter" idx="15" hasCustomPrompt="1"/>
          </p:nvPr>
        </p:nvSpPr>
        <p:spPr>
          <a:xfrm>
            <a:off x="1412683" y="0"/>
            <a:ext cx="6431183" cy="10287000"/>
          </a:xfrm>
        </p:spPr>
        <p:txBody>
          <a:bodyPr>
            <a:normAutofit/>
          </a:bodyPr>
          <a:lstStyle>
            <a:lvl1pPr marL="0" indent="0">
              <a:buNone/>
              <a:defRPr sz="1400">
                <a:solidFill>
                  <a:srgbClr val="FFFEF8"/>
                </a:solidFill>
              </a:defRPr>
            </a:lvl1pPr>
          </a:lstStyle>
          <a:p>
            <a:r>
              <a:rPr lang="en-BE" dirty="0"/>
              <a:t>Voeg hier een foto toe indien gewenst</a:t>
            </a:r>
          </a:p>
        </p:txBody>
      </p:sp>
      <p:sp>
        <p:nvSpPr>
          <p:cNvPr id="27" name="Footer Placeholder 2">
            <a:extLst>
              <a:ext uri="{FF2B5EF4-FFF2-40B4-BE49-F238E27FC236}">
                <a16:creationId xmlns:a16="http://schemas.microsoft.com/office/drawing/2014/main" id="{429BA1D5-6622-F746-963E-BC568243BED8}"/>
              </a:ext>
            </a:extLst>
          </p:cNvPr>
          <p:cNvSpPr>
            <a:spLocks noGrp="1"/>
          </p:cNvSpPr>
          <p:nvPr>
            <p:ph type="ftr" sz="quarter" idx="11"/>
          </p:nvPr>
        </p:nvSpPr>
        <p:spPr>
          <a:xfrm rot="16200000">
            <a:off x="-1258494" y="7331518"/>
            <a:ext cx="3929669" cy="365125"/>
          </a:xfrm>
          <a:prstGeom prst="rect">
            <a:avLst/>
          </a:prstGeom>
        </p:spPr>
        <p:txBody>
          <a:bodyPr anchor="ctr"/>
          <a:lstStyle>
            <a:lvl1pPr>
              <a:defRPr sz="2000" b="1" i="0" spc="120" baseline="0">
                <a:solidFill>
                  <a:schemeClr val="tx1"/>
                </a:solidFill>
                <a:latin typeface="Amsi Pro Cond Bold Italic" panose="020B0A06020201010104" pitchFamily="34" charset="77"/>
              </a:defRPr>
            </a:lvl1pPr>
          </a:lstStyle>
          <a:p>
            <a:pPr algn="l"/>
            <a:r>
              <a:rPr lang="en-US"/>
              <a:t>Koptekst/voettekst</a:t>
            </a:r>
            <a:endParaRPr lang="en-US" dirty="0"/>
          </a:p>
        </p:txBody>
      </p:sp>
      <p:sp>
        <p:nvSpPr>
          <p:cNvPr id="30" name="Text Placeholder 42">
            <a:extLst>
              <a:ext uri="{FF2B5EF4-FFF2-40B4-BE49-F238E27FC236}">
                <a16:creationId xmlns:a16="http://schemas.microsoft.com/office/drawing/2014/main" id="{18D07730-9E00-D54E-85EA-B27A4957DF97}"/>
              </a:ext>
            </a:extLst>
          </p:cNvPr>
          <p:cNvSpPr>
            <a:spLocks noGrp="1"/>
          </p:cNvSpPr>
          <p:nvPr>
            <p:ph type="body" sz="quarter" idx="18" hasCustomPrompt="1"/>
          </p:nvPr>
        </p:nvSpPr>
        <p:spPr>
          <a:xfrm>
            <a:off x="9067800" y="4400508"/>
            <a:ext cx="4381197" cy="732503"/>
          </a:xfrm>
        </p:spPr>
        <p:txBody>
          <a:bodyPr>
            <a:noAutofit/>
          </a:bodyPr>
          <a:lstStyle>
            <a:lvl1pPr marL="0" indent="0">
              <a:buNone/>
              <a:defRPr sz="4400" b="0" i="0">
                <a:latin typeface="Amsi Pro Cond Bold Italic" panose="020B0A06020201010104" pitchFamily="34" charset="77"/>
              </a:defRPr>
            </a:lvl1pPr>
          </a:lstStyle>
          <a:p>
            <a:pPr lvl="0"/>
            <a:r>
              <a:rPr lang="en-GB" dirty="0"/>
              <a:t>NUMMER 1</a:t>
            </a:r>
            <a:endParaRPr lang="en-BE" dirty="0"/>
          </a:p>
        </p:txBody>
      </p:sp>
      <p:sp>
        <p:nvSpPr>
          <p:cNvPr id="31" name="Text Placeholder 49">
            <a:extLst>
              <a:ext uri="{FF2B5EF4-FFF2-40B4-BE49-F238E27FC236}">
                <a16:creationId xmlns:a16="http://schemas.microsoft.com/office/drawing/2014/main" id="{ADCD7998-A65F-154C-903B-9AEC0C76D4FC}"/>
              </a:ext>
            </a:extLst>
          </p:cNvPr>
          <p:cNvSpPr>
            <a:spLocks noGrp="1"/>
          </p:cNvSpPr>
          <p:nvPr>
            <p:ph type="body" sz="quarter" idx="21" hasCustomPrompt="1"/>
          </p:nvPr>
        </p:nvSpPr>
        <p:spPr>
          <a:xfrm>
            <a:off x="9067800" y="5212193"/>
            <a:ext cx="7807517" cy="946150"/>
          </a:xfrm>
        </p:spPr>
        <p:txBody>
          <a:bodyPr>
            <a:normAutofit/>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sz="2500" b="0" i="0">
                <a:latin typeface="Amsi Pro Bold Italic" panose="020B0A06020201010104" pitchFamily="34" charset="77"/>
              </a:defRPr>
            </a:lvl1pPr>
          </a:lstStyle>
          <a:p>
            <a:pPr lvl="0"/>
            <a:r>
              <a:rPr lang="en-GB" dirty="0"/>
              <a:t>Lorem ipsum </a:t>
            </a:r>
            <a:r>
              <a:rPr lang="en-GB" dirty="0" err="1"/>
              <a:t>dolor</a:t>
            </a:r>
            <a:r>
              <a:rPr lang="en-GB" dirty="0"/>
              <a:t> sit </a:t>
            </a:r>
            <a:r>
              <a:rPr lang="en-GB" dirty="0" err="1"/>
              <a:t>amet</a:t>
            </a:r>
            <a:r>
              <a:rPr lang="en-GB" dirty="0"/>
              <a:t>, </a:t>
            </a:r>
            <a:r>
              <a:rPr lang="en-GB" dirty="0" err="1"/>
              <a:t>consectetur</a:t>
            </a:r>
            <a:r>
              <a:rPr lang="en-GB" dirty="0"/>
              <a:t> </a:t>
            </a:r>
            <a:r>
              <a:rPr lang="en-GB" dirty="0" err="1"/>
              <a:t>adipiscing</a:t>
            </a:r>
            <a:r>
              <a:rPr lang="en-GB" dirty="0"/>
              <a:t> </a:t>
            </a:r>
            <a:r>
              <a:rPr lang="en-GB" dirty="0" err="1"/>
              <a:t>elit</a:t>
            </a:r>
            <a:r>
              <a:rPr lang="en-GB" dirty="0"/>
              <a:t>.</a:t>
            </a:r>
          </a:p>
          <a:p>
            <a:pPr lvl="0"/>
            <a:endParaRPr lang="en-BE" dirty="0"/>
          </a:p>
        </p:txBody>
      </p:sp>
      <p:sp>
        <p:nvSpPr>
          <p:cNvPr id="33" name="Title 42">
            <a:extLst>
              <a:ext uri="{FF2B5EF4-FFF2-40B4-BE49-F238E27FC236}">
                <a16:creationId xmlns:a16="http://schemas.microsoft.com/office/drawing/2014/main" id="{5FC11FE4-B5F4-4447-A36B-92A6FC3835E7}"/>
              </a:ext>
            </a:extLst>
          </p:cNvPr>
          <p:cNvSpPr>
            <a:spLocks noGrp="1"/>
          </p:cNvSpPr>
          <p:nvPr>
            <p:ph type="title" hasCustomPrompt="1"/>
          </p:nvPr>
        </p:nvSpPr>
        <p:spPr>
          <a:xfrm>
            <a:off x="9067801" y="683819"/>
            <a:ext cx="7807516" cy="2613317"/>
          </a:xfrm>
        </p:spPr>
        <p:txBody>
          <a:bodyPr>
            <a:noAutofit/>
          </a:bodyPr>
          <a:lstStyle>
            <a:lvl1pPr algn="l">
              <a:defRPr sz="8000" b="1" i="0">
                <a:solidFill>
                  <a:schemeClr val="tx1"/>
                </a:solidFill>
                <a:latin typeface="Amsi Pro Cond Bold Italic" panose="020B0A06020201010104" pitchFamily="34" charset="77"/>
              </a:defRPr>
            </a:lvl1pPr>
          </a:lstStyle>
          <a:p>
            <a:r>
              <a:rPr lang="en-GB" dirty="0"/>
              <a:t>ALTERNATIEVE OPSOMMING</a:t>
            </a:r>
            <a:endParaRPr lang="en-BE" dirty="0"/>
          </a:p>
        </p:txBody>
      </p:sp>
      <p:sp>
        <p:nvSpPr>
          <p:cNvPr id="36" name="Text Placeholder 42">
            <a:extLst>
              <a:ext uri="{FF2B5EF4-FFF2-40B4-BE49-F238E27FC236}">
                <a16:creationId xmlns:a16="http://schemas.microsoft.com/office/drawing/2014/main" id="{72FA7FAA-12D2-0541-9866-75DEF2A9DDDC}"/>
              </a:ext>
            </a:extLst>
          </p:cNvPr>
          <p:cNvSpPr>
            <a:spLocks noGrp="1"/>
          </p:cNvSpPr>
          <p:nvPr>
            <p:ph type="body" sz="quarter" idx="22" hasCustomPrompt="1"/>
          </p:nvPr>
        </p:nvSpPr>
        <p:spPr>
          <a:xfrm>
            <a:off x="9067800" y="6208279"/>
            <a:ext cx="4381197" cy="732503"/>
          </a:xfrm>
        </p:spPr>
        <p:txBody>
          <a:bodyPr>
            <a:noAutofit/>
          </a:bodyPr>
          <a:lstStyle>
            <a:lvl1pPr marL="0" indent="0">
              <a:buNone/>
              <a:defRPr sz="4400" b="0" i="0">
                <a:latin typeface="Amsi Pro Cond Bold Italic" panose="020B0A06020201010104" pitchFamily="34" charset="77"/>
              </a:defRPr>
            </a:lvl1pPr>
          </a:lstStyle>
          <a:p>
            <a:pPr lvl="0"/>
            <a:r>
              <a:rPr lang="en-GB" dirty="0"/>
              <a:t>NUMMER 2</a:t>
            </a:r>
            <a:endParaRPr lang="en-BE" dirty="0"/>
          </a:p>
        </p:txBody>
      </p:sp>
      <p:sp>
        <p:nvSpPr>
          <p:cNvPr id="37" name="Text Placeholder 49">
            <a:extLst>
              <a:ext uri="{FF2B5EF4-FFF2-40B4-BE49-F238E27FC236}">
                <a16:creationId xmlns:a16="http://schemas.microsoft.com/office/drawing/2014/main" id="{2520072A-1876-FB48-9A05-9D6C6BFE5C7B}"/>
              </a:ext>
            </a:extLst>
          </p:cNvPr>
          <p:cNvSpPr>
            <a:spLocks noGrp="1"/>
          </p:cNvSpPr>
          <p:nvPr>
            <p:ph type="body" sz="quarter" idx="23" hasCustomPrompt="1"/>
          </p:nvPr>
        </p:nvSpPr>
        <p:spPr>
          <a:xfrm>
            <a:off x="9067800" y="7019964"/>
            <a:ext cx="7807517" cy="946150"/>
          </a:xfrm>
        </p:spPr>
        <p:txBody>
          <a:bodyPr>
            <a:normAutofit/>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sz="2500" b="0" i="0">
                <a:latin typeface="Amsi Pro Bold Italic" panose="020B0A06020201010104" pitchFamily="34" charset="77"/>
              </a:defRPr>
            </a:lvl1pPr>
          </a:lstStyle>
          <a:p>
            <a:pPr lvl="0"/>
            <a:r>
              <a:rPr lang="en-GB" dirty="0"/>
              <a:t>Lorem ipsum </a:t>
            </a:r>
            <a:r>
              <a:rPr lang="en-GB" dirty="0" err="1"/>
              <a:t>dolor</a:t>
            </a:r>
            <a:r>
              <a:rPr lang="en-GB" dirty="0"/>
              <a:t> sit </a:t>
            </a:r>
            <a:r>
              <a:rPr lang="en-GB" dirty="0" err="1"/>
              <a:t>amet</a:t>
            </a:r>
            <a:r>
              <a:rPr lang="en-GB" dirty="0"/>
              <a:t>, </a:t>
            </a:r>
            <a:r>
              <a:rPr lang="en-GB" dirty="0" err="1"/>
              <a:t>consectetur</a:t>
            </a:r>
            <a:r>
              <a:rPr lang="en-GB" dirty="0"/>
              <a:t> </a:t>
            </a:r>
            <a:r>
              <a:rPr lang="en-GB" dirty="0" err="1"/>
              <a:t>adipiscing</a:t>
            </a:r>
            <a:r>
              <a:rPr lang="en-GB" dirty="0"/>
              <a:t> </a:t>
            </a:r>
            <a:r>
              <a:rPr lang="en-GB" dirty="0" err="1"/>
              <a:t>elit</a:t>
            </a:r>
            <a:r>
              <a:rPr lang="en-GB" dirty="0"/>
              <a:t>.</a:t>
            </a:r>
          </a:p>
          <a:p>
            <a:pPr lvl="0"/>
            <a:endParaRPr lang="en-BE" dirty="0"/>
          </a:p>
        </p:txBody>
      </p:sp>
      <p:sp>
        <p:nvSpPr>
          <p:cNvPr id="38" name="Text Placeholder 42">
            <a:extLst>
              <a:ext uri="{FF2B5EF4-FFF2-40B4-BE49-F238E27FC236}">
                <a16:creationId xmlns:a16="http://schemas.microsoft.com/office/drawing/2014/main" id="{62D6080F-F328-8F46-B8FC-67D6B93BE8B2}"/>
              </a:ext>
            </a:extLst>
          </p:cNvPr>
          <p:cNvSpPr>
            <a:spLocks noGrp="1"/>
          </p:cNvSpPr>
          <p:nvPr>
            <p:ph type="body" sz="quarter" idx="24" hasCustomPrompt="1"/>
          </p:nvPr>
        </p:nvSpPr>
        <p:spPr>
          <a:xfrm>
            <a:off x="9067800" y="7979929"/>
            <a:ext cx="4381197" cy="732503"/>
          </a:xfrm>
        </p:spPr>
        <p:txBody>
          <a:bodyPr>
            <a:noAutofit/>
          </a:bodyPr>
          <a:lstStyle>
            <a:lvl1pPr marL="0" indent="0">
              <a:buNone/>
              <a:defRPr sz="4400" b="0" i="0">
                <a:latin typeface="Amsi Pro Cond Bold Italic" panose="020B0A06020201010104" pitchFamily="34" charset="77"/>
              </a:defRPr>
            </a:lvl1pPr>
          </a:lstStyle>
          <a:p>
            <a:pPr lvl="0"/>
            <a:r>
              <a:rPr lang="en-GB" dirty="0"/>
              <a:t>NUMMER 3</a:t>
            </a:r>
            <a:endParaRPr lang="en-BE" dirty="0"/>
          </a:p>
        </p:txBody>
      </p:sp>
      <p:sp>
        <p:nvSpPr>
          <p:cNvPr id="39" name="Text Placeholder 49">
            <a:extLst>
              <a:ext uri="{FF2B5EF4-FFF2-40B4-BE49-F238E27FC236}">
                <a16:creationId xmlns:a16="http://schemas.microsoft.com/office/drawing/2014/main" id="{511CA205-27BD-9943-9330-2A11E28F5775}"/>
              </a:ext>
            </a:extLst>
          </p:cNvPr>
          <p:cNvSpPr>
            <a:spLocks noGrp="1"/>
          </p:cNvSpPr>
          <p:nvPr>
            <p:ph type="body" sz="quarter" idx="25" hasCustomPrompt="1"/>
          </p:nvPr>
        </p:nvSpPr>
        <p:spPr>
          <a:xfrm>
            <a:off x="9067800" y="8791614"/>
            <a:ext cx="7807517" cy="946150"/>
          </a:xfrm>
        </p:spPr>
        <p:txBody>
          <a:bodyPr>
            <a:normAutofit/>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sz="2500" b="0" i="0">
                <a:latin typeface="Amsi Pro Bold Italic" panose="020B0A06020201010104" pitchFamily="34" charset="77"/>
              </a:defRPr>
            </a:lvl1pPr>
          </a:lstStyle>
          <a:p>
            <a:pPr lvl="0"/>
            <a:r>
              <a:rPr lang="en-GB" dirty="0"/>
              <a:t>Lorem ipsum </a:t>
            </a:r>
            <a:r>
              <a:rPr lang="en-GB" dirty="0" err="1"/>
              <a:t>dolor</a:t>
            </a:r>
            <a:r>
              <a:rPr lang="en-GB" dirty="0"/>
              <a:t> sit </a:t>
            </a:r>
            <a:r>
              <a:rPr lang="en-GB" dirty="0" err="1"/>
              <a:t>amet</a:t>
            </a:r>
            <a:r>
              <a:rPr lang="en-GB" dirty="0"/>
              <a:t>, </a:t>
            </a:r>
            <a:r>
              <a:rPr lang="en-GB" dirty="0" err="1"/>
              <a:t>consectetur</a:t>
            </a:r>
            <a:r>
              <a:rPr lang="en-GB" dirty="0"/>
              <a:t> </a:t>
            </a:r>
            <a:r>
              <a:rPr lang="en-GB" dirty="0" err="1"/>
              <a:t>adipiscing</a:t>
            </a:r>
            <a:r>
              <a:rPr lang="en-GB" dirty="0"/>
              <a:t> </a:t>
            </a:r>
            <a:r>
              <a:rPr lang="en-GB" dirty="0" err="1"/>
              <a:t>elit</a:t>
            </a:r>
            <a:r>
              <a:rPr lang="en-GB" dirty="0"/>
              <a:t>.</a:t>
            </a:r>
          </a:p>
          <a:p>
            <a:pPr lvl="0"/>
            <a:endParaRPr lang="en-BE" dirty="0"/>
          </a:p>
        </p:txBody>
      </p:sp>
      <p:sp>
        <p:nvSpPr>
          <p:cNvPr id="40" name="Slide Number Placeholder 54">
            <a:extLst>
              <a:ext uri="{FF2B5EF4-FFF2-40B4-BE49-F238E27FC236}">
                <a16:creationId xmlns:a16="http://schemas.microsoft.com/office/drawing/2014/main" id="{EA5D541E-0095-634D-9D5C-80B4F9F8D467}"/>
              </a:ext>
            </a:extLst>
          </p:cNvPr>
          <p:cNvSpPr txBox="1">
            <a:spLocks/>
          </p:cNvSpPr>
          <p:nvPr userDrawn="1"/>
        </p:nvSpPr>
        <p:spPr>
          <a:xfrm>
            <a:off x="150270" y="1005396"/>
            <a:ext cx="1112140" cy="482471"/>
          </a:xfrm>
          <a:prstGeom prst="rect">
            <a:avLst/>
          </a:prstGeom>
        </p:spPr>
        <p:txBody>
          <a:bodyPr vert="horz" lIns="91440" tIns="45720" rIns="91440" bIns="45720" rtlCol="0" anchor="b"/>
          <a:lstStyle>
            <a:defPPr>
              <a:defRPr lang="en-US"/>
            </a:defPPr>
            <a:lvl1pPr marL="0" algn="r" defTabSz="914400" rtl="0" eaLnBrk="1" latinLnBrk="0" hangingPunct="1">
              <a:defRPr sz="2000" b="1" i="0" kern="1200">
                <a:solidFill>
                  <a:schemeClr val="tx1"/>
                </a:solidFill>
                <a:latin typeface="Amsi Pro Bold Italic" panose="020B0A060202010101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B6F15528-21DE-4FAA-801E-634DDDAF4B2B}" type="slidenum">
              <a:rPr lang="en-US" smtClean="0">
                <a:solidFill>
                  <a:schemeClr val="tx1"/>
                </a:solidFill>
              </a:rPr>
              <a:pPr algn="ctr"/>
              <a:t>‹#›</a:t>
            </a:fld>
            <a:endParaRPr lang="en-US" dirty="0">
              <a:solidFill>
                <a:schemeClr val="tx1"/>
              </a:solidFill>
            </a:endParaRPr>
          </a:p>
        </p:txBody>
      </p:sp>
    </p:spTree>
    <p:extLst>
      <p:ext uri="{BB962C8B-B14F-4D97-AF65-F5344CB8AC3E}">
        <p14:creationId xmlns:p14="http://schemas.microsoft.com/office/powerpoint/2010/main" val="1709250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trategie">
    <p:bg>
      <p:bgPr>
        <a:solidFill>
          <a:schemeClr val="bg1"/>
        </a:solidFill>
        <a:effectLst/>
      </p:bgPr>
    </p:bg>
    <p:spTree>
      <p:nvGrpSpPr>
        <p:cNvPr id="1" name=""/>
        <p:cNvGrpSpPr/>
        <p:nvPr/>
      </p:nvGrpSpPr>
      <p:grpSpPr>
        <a:xfrm>
          <a:off x="0" y="0"/>
          <a:ext cx="0" cy="0"/>
          <a:chOff x="0" y="0"/>
          <a:chExt cx="0" cy="0"/>
        </a:xfrm>
      </p:grpSpPr>
      <p:sp>
        <p:nvSpPr>
          <p:cNvPr id="6" name="AutoShape 2">
            <a:extLst>
              <a:ext uri="{FF2B5EF4-FFF2-40B4-BE49-F238E27FC236}">
                <a16:creationId xmlns:a16="http://schemas.microsoft.com/office/drawing/2014/main" id="{981F9B78-A322-6E49-98F3-1253060FD4F8}"/>
              </a:ext>
            </a:extLst>
          </p:cNvPr>
          <p:cNvSpPr/>
          <p:nvPr userDrawn="1"/>
        </p:nvSpPr>
        <p:spPr>
          <a:xfrm rot="-5400000">
            <a:off x="12438159" y="4437159"/>
            <a:ext cx="10287000" cy="1412683"/>
          </a:xfrm>
          <a:prstGeom prst="rect">
            <a:avLst/>
          </a:prstGeom>
          <a:solidFill>
            <a:srgbClr val="FFFFFF"/>
          </a:solidFill>
        </p:spPr>
      </p:sp>
      <p:sp>
        <p:nvSpPr>
          <p:cNvPr id="8" name="AutoShape 4">
            <a:extLst>
              <a:ext uri="{FF2B5EF4-FFF2-40B4-BE49-F238E27FC236}">
                <a16:creationId xmlns:a16="http://schemas.microsoft.com/office/drawing/2014/main" id="{4E87204B-3A8A-2F41-B6A7-4109ED818109}"/>
              </a:ext>
            </a:extLst>
          </p:cNvPr>
          <p:cNvSpPr/>
          <p:nvPr userDrawn="1"/>
        </p:nvSpPr>
        <p:spPr>
          <a:xfrm rot="5400000">
            <a:off x="17493028" y="1819428"/>
            <a:ext cx="177261" cy="164839"/>
          </a:xfrm>
          <a:prstGeom prst="rect">
            <a:avLst/>
          </a:prstGeom>
          <a:solidFill>
            <a:srgbClr val="FBCCAD"/>
          </a:solidFill>
        </p:spPr>
      </p:sp>
      <p:sp>
        <p:nvSpPr>
          <p:cNvPr id="9" name="AutoShape 5">
            <a:extLst>
              <a:ext uri="{FF2B5EF4-FFF2-40B4-BE49-F238E27FC236}">
                <a16:creationId xmlns:a16="http://schemas.microsoft.com/office/drawing/2014/main" id="{DE18F7C1-0F46-554B-8EAA-94544D5AFA82}"/>
              </a:ext>
            </a:extLst>
          </p:cNvPr>
          <p:cNvSpPr/>
          <p:nvPr userDrawn="1"/>
        </p:nvSpPr>
        <p:spPr>
          <a:xfrm rot="5400000">
            <a:off x="17493028" y="2164919"/>
            <a:ext cx="177261" cy="164839"/>
          </a:xfrm>
          <a:prstGeom prst="rect">
            <a:avLst/>
          </a:prstGeom>
          <a:solidFill>
            <a:srgbClr val="FBCCAD"/>
          </a:solidFill>
        </p:spPr>
      </p:sp>
      <p:sp>
        <p:nvSpPr>
          <p:cNvPr id="10" name="AutoShape 6">
            <a:extLst>
              <a:ext uri="{FF2B5EF4-FFF2-40B4-BE49-F238E27FC236}">
                <a16:creationId xmlns:a16="http://schemas.microsoft.com/office/drawing/2014/main" id="{C0D7BB67-6ED2-9141-BF52-081684B4E9D8}"/>
              </a:ext>
            </a:extLst>
          </p:cNvPr>
          <p:cNvSpPr/>
          <p:nvPr userDrawn="1"/>
        </p:nvSpPr>
        <p:spPr>
          <a:xfrm rot="5400000">
            <a:off x="17493028" y="2510409"/>
            <a:ext cx="177261" cy="164839"/>
          </a:xfrm>
          <a:prstGeom prst="rect">
            <a:avLst/>
          </a:prstGeom>
          <a:solidFill>
            <a:srgbClr val="553C46"/>
          </a:solidFill>
        </p:spPr>
      </p:sp>
      <p:sp>
        <p:nvSpPr>
          <p:cNvPr id="11" name="AutoShape 7">
            <a:extLst>
              <a:ext uri="{FF2B5EF4-FFF2-40B4-BE49-F238E27FC236}">
                <a16:creationId xmlns:a16="http://schemas.microsoft.com/office/drawing/2014/main" id="{73AA4C18-4E75-744E-B35B-1C82FC27E052}"/>
              </a:ext>
            </a:extLst>
          </p:cNvPr>
          <p:cNvSpPr/>
          <p:nvPr userDrawn="1"/>
        </p:nvSpPr>
        <p:spPr>
          <a:xfrm rot="5400000">
            <a:off x="17493028" y="2855900"/>
            <a:ext cx="177261" cy="164839"/>
          </a:xfrm>
          <a:prstGeom prst="rect">
            <a:avLst/>
          </a:prstGeom>
          <a:solidFill>
            <a:srgbClr val="FBCCAD"/>
          </a:solidFill>
        </p:spPr>
      </p:sp>
      <p:sp>
        <p:nvSpPr>
          <p:cNvPr id="12" name="AutoShape 8">
            <a:extLst>
              <a:ext uri="{FF2B5EF4-FFF2-40B4-BE49-F238E27FC236}">
                <a16:creationId xmlns:a16="http://schemas.microsoft.com/office/drawing/2014/main" id="{180B97B2-4803-934C-AB95-728E103E6353}"/>
              </a:ext>
            </a:extLst>
          </p:cNvPr>
          <p:cNvSpPr/>
          <p:nvPr userDrawn="1"/>
        </p:nvSpPr>
        <p:spPr>
          <a:xfrm rot="5400000">
            <a:off x="17549248" y="2562689"/>
            <a:ext cx="64822" cy="60280"/>
          </a:xfrm>
          <a:prstGeom prst="rect">
            <a:avLst/>
          </a:prstGeom>
          <a:solidFill>
            <a:srgbClr val="FFFFFF"/>
          </a:solidFill>
        </p:spPr>
      </p:sp>
      <p:sp>
        <p:nvSpPr>
          <p:cNvPr id="27" name="Title 42">
            <a:extLst>
              <a:ext uri="{FF2B5EF4-FFF2-40B4-BE49-F238E27FC236}">
                <a16:creationId xmlns:a16="http://schemas.microsoft.com/office/drawing/2014/main" id="{426F70DE-5442-4042-92FD-9345EE9C7541}"/>
              </a:ext>
            </a:extLst>
          </p:cNvPr>
          <p:cNvSpPr>
            <a:spLocks noGrp="1"/>
          </p:cNvSpPr>
          <p:nvPr>
            <p:ph type="title" hasCustomPrompt="1"/>
          </p:nvPr>
        </p:nvSpPr>
        <p:spPr>
          <a:xfrm>
            <a:off x="919372" y="887693"/>
            <a:ext cx="14549227" cy="1539146"/>
          </a:xfrm>
        </p:spPr>
        <p:txBody>
          <a:bodyPr anchor="t">
            <a:noAutofit/>
          </a:bodyPr>
          <a:lstStyle>
            <a:lvl1pPr algn="l">
              <a:defRPr sz="11500" b="1" i="0">
                <a:solidFill>
                  <a:schemeClr val="tx1"/>
                </a:solidFill>
                <a:latin typeface="Amsi Pro Cond Bold Italic" panose="020B0A06020201010104" pitchFamily="34" charset="77"/>
              </a:defRPr>
            </a:lvl1pPr>
          </a:lstStyle>
          <a:p>
            <a:r>
              <a:rPr lang="en-GB" dirty="0"/>
              <a:t>STRATEGIE</a:t>
            </a:r>
            <a:endParaRPr lang="en-BE" dirty="0"/>
          </a:p>
        </p:txBody>
      </p:sp>
      <p:sp>
        <p:nvSpPr>
          <p:cNvPr id="35" name="Text Placeholder 32">
            <a:extLst>
              <a:ext uri="{FF2B5EF4-FFF2-40B4-BE49-F238E27FC236}">
                <a16:creationId xmlns:a16="http://schemas.microsoft.com/office/drawing/2014/main" id="{4AFE9E7F-FF9B-3A42-9E67-1A368A1E466A}"/>
              </a:ext>
            </a:extLst>
          </p:cNvPr>
          <p:cNvSpPr>
            <a:spLocks noGrp="1"/>
          </p:cNvSpPr>
          <p:nvPr>
            <p:ph type="body" sz="quarter" idx="10" hasCustomPrompt="1"/>
          </p:nvPr>
        </p:nvSpPr>
        <p:spPr>
          <a:xfrm>
            <a:off x="515506" y="3924300"/>
            <a:ext cx="2135619" cy="1600200"/>
          </a:xfrm>
        </p:spPr>
        <p:txBody>
          <a:bodyPr>
            <a:noAutofit/>
          </a:bodyPr>
          <a:lstStyle>
            <a:lvl1pPr marL="0" indent="0" algn="r">
              <a:buNone/>
              <a:defRPr sz="13800" b="1" i="0">
                <a:latin typeface="Amsi Pro Cond Bold Italic" panose="020B0A06020201010104" pitchFamily="34" charset="77"/>
              </a:defRPr>
            </a:lvl1pPr>
          </a:lstStyle>
          <a:p>
            <a:pPr lvl="0"/>
            <a:r>
              <a:rPr lang="en-GB" dirty="0"/>
              <a:t>01</a:t>
            </a:r>
            <a:endParaRPr lang="en-BE" dirty="0"/>
          </a:p>
        </p:txBody>
      </p:sp>
      <p:sp>
        <p:nvSpPr>
          <p:cNvPr id="36" name="Text Placeholder 32">
            <a:extLst>
              <a:ext uri="{FF2B5EF4-FFF2-40B4-BE49-F238E27FC236}">
                <a16:creationId xmlns:a16="http://schemas.microsoft.com/office/drawing/2014/main" id="{524E057D-54FE-754D-81EA-4EFA82B23834}"/>
              </a:ext>
            </a:extLst>
          </p:cNvPr>
          <p:cNvSpPr>
            <a:spLocks noGrp="1"/>
          </p:cNvSpPr>
          <p:nvPr>
            <p:ph type="body" sz="quarter" idx="11" hasCustomPrompt="1"/>
          </p:nvPr>
        </p:nvSpPr>
        <p:spPr>
          <a:xfrm>
            <a:off x="502402" y="7153275"/>
            <a:ext cx="2148723" cy="1600200"/>
          </a:xfrm>
        </p:spPr>
        <p:txBody>
          <a:bodyPr>
            <a:noAutofit/>
          </a:bodyPr>
          <a:lstStyle>
            <a:lvl1pPr marL="0" indent="0" algn="r">
              <a:buNone/>
              <a:defRPr sz="13800" b="1" i="0">
                <a:latin typeface="Amsi Pro Cond Bold Italic" panose="020B0A06020201010104" pitchFamily="34" charset="77"/>
              </a:defRPr>
            </a:lvl1pPr>
          </a:lstStyle>
          <a:p>
            <a:pPr lvl="0"/>
            <a:r>
              <a:rPr lang="en-GB" dirty="0"/>
              <a:t>02</a:t>
            </a:r>
            <a:endParaRPr lang="en-BE" dirty="0"/>
          </a:p>
        </p:txBody>
      </p:sp>
      <p:sp>
        <p:nvSpPr>
          <p:cNvPr id="39" name="Text Placeholder 32">
            <a:extLst>
              <a:ext uri="{FF2B5EF4-FFF2-40B4-BE49-F238E27FC236}">
                <a16:creationId xmlns:a16="http://schemas.microsoft.com/office/drawing/2014/main" id="{BE823633-D7A7-F842-B5C8-BA9B1411CAC1}"/>
              </a:ext>
            </a:extLst>
          </p:cNvPr>
          <p:cNvSpPr>
            <a:spLocks noGrp="1"/>
          </p:cNvSpPr>
          <p:nvPr>
            <p:ph type="body" sz="quarter" idx="12" hasCustomPrompt="1"/>
          </p:nvPr>
        </p:nvSpPr>
        <p:spPr>
          <a:xfrm>
            <a:off x="8330769" y="3924300"/>
            <a:ext cx="2135619" cy="1600200"/>
          </a:xfrm>
        </p:spPr>
        <p:txBody>
          <a:bodyPr>
            <a:noAutofit/>
          </a:bodyPr>
          <a:lstStyle>
            <a:lvl1pPr marL="0" indent="0" algn="r">
              <a:buNone/>
              <a:defRPr sz="13800" b="1" i="0">
                <a:latin typeface="Amsi Pro Cond Bold Italic" panose="020B0A06020201010104" pitchFamily="34" charset="77"/>
              </a:defRPr>
            </a:lvl1pPr>
          </a:lstStyle>
          <a:p>
            <a:pPr lvl="0"/>
            <a:r>
              <a:rPr lang="en-GB" dirty="0"/>
              <a:t>03</a:t>
            </a:r>
            <a:endParaRPr lang="en-BE" dirty="0"/>
          </a:p>
        </p:txBody>
      </p:sp>
      <p:sp>
        <p:nvSpPr>
          <p:cNvPr id="40" name="Text Placeholder 32">
            <a:extLst>
              <a:ext uri="{FF2B5EF4-FFF2-40B4-BE49-F238E27FC236}">
                <a16:creationId xmlns:a16="http://schemas.microsoft.com/office/drawing/2014/main" id="{2630B30C-6BBB-3147-A89B-2DA43A706A55}"/>
              </a:ext>
            </a:extLst>
          </p:cNvPr>
          <p:cNvSpPr>
            <a:spLocks noGrp="1"/>
          </p:cNvSpPr>
          <p:nvPr>
            <p:ph type="body" sz="quarter" idx="13" hasCustomPrompt="1"/>
          </p:nvPr>
        </p:nvSpPr>
        <p:spPr>
          <a:xfrm>
            <a:off x="8317665" y="7153275"/>
            <a:ext cx="2148723" cy="1600200"/>
          </a:xfrm>
        </p:spPr>
        <p:txBody>
          <a:bodyPr>
            <a:noAutofit/>
          </a:bodyPr>
          <a:lstStyle>
            <a:lvl1pPr marL="0" indent="0" algn="r">
              <a:buNone/>
              <a:defRPr sz="13800" b="1" i="0">
                <a:latin typeface="Amsi Pro Cond Bold Italic" panose="020B0A06020201010104" pitchFamily="34" charset="77"/>
              </a:defRPr>
            </a:lvl1pPr>
          </a:lstStyle>
          <a:p>
            <a:pPr lvl="0"/>
            <a:r>
              <a:rPr lang="en-GB" dirty="0"/>
              <a:t>04</a:t>
            </a:r>
            <a:endParaRPr lang="en-BE" dirty="0"/>
          </a:p>
        </p:txBody>
      </p:sp>
      <p:sp>
        <p:nvSpPr>
          <p:cNvPr id="42" name="Text Placeholder 49">
            <a:extLst>
              <a:ext uri="{FF2B5EF4-FFF2-40B4-BE49-F238E27FC236}">
                <a16:creationId xmlns:a16="http://schemas.microsoft.com/office/drawing/2014/main" id="{9C86E7B5-9DC3-9B47-B396-797198FAC380}"/>
              </a:ext>
            </a:extLst>
          </p:cNvPr>
          <p:cNvSpPr>
            <a:spLocks noGrp="1"/>
          </p:cNvSpPr>
          <p:nvPr>
            <p:ph type="body" sz="quarter" idx="21" hasCustomPrompt="1"/>
          </p:nvPr>
        </p:nvSpPr>
        <p:spPr>
          <a:xfrm>
            <a:off x="2716462" y="4818486"/>
            <a:ext cx="4381197" cy="946150"/>
          </a:xfrm>
        </p:spPr>
        <p:txBody>
          <a:bodyPr>
            <a:normAutofit/>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sz="2500" b="0" i="0">
                <a:latin typeface="Amsi Pro Bold Italic" panose="020B0A06020201010104" pitchFamily="34" charset="77"/>
              </a:defRPr>
            </a:lvl1pPr>
          </a:lstStyle>
          <a:p>
            <a:pPr lvl="0"/>
            <a:r>
              <a:rPr lang="en-GB" dirty="0"/>
              <a:t>Lorem ipsum </a:t>
            </a:r>
            <a:r>
              <a:rPr lang="en-GB" dirty="0" err="1"/>
              <a:t>dolor</a:t>
            </a:r>
            <a:r>
              <a:rPr lang="en-GB" dirty="0"/>
              <a:t> sit </a:t>
            </a:r>
            <a:r>
              <a:rPr lang="en-GB" dirty="0" err="1"/>
              <a:t>amet</a:t>
            </a:r>
            <a:r>
              <a:rPr lang="en-GB" dirty="0"/>
              <a:t>, </a:t>
            </a:r>
            <a:r>
              <a:rPr lang="en-GB" dirty="0" err="1"/>
              <a:t>consectetur</a:t>
            </a:r>
            <a:r>
              <a:rPr lang="en-GB" dirty="0"/>
              <a:t> </a:t>
            </a:r>
            <a:r>
              <a:rPr lang="en-GB" dirty="0" err="1"/>
              <a:t>adipiscing</a:t>
            </a:r>
            <a:r>
              <a:rPr lang="en-GB" dirty="0"/>
              <a:t> </a:t>
            </a:r>
            <a:r>
              <a:rPr lang="en-GB" dirty="0" err="1"/>
              <a:t>elit</a:t>
            </a:r>
            <a:r>
              <a:rPr lang="en-GB" dirty="0"/>
              <a:t>.</a:t>
            </a:r>
          </a:p>
          <a:p>
            <a:pPr lvl="0"/>
            <a:endParaRPr lang="en-BE" dirty="0"/>
          </a:p>
        </p:txBody>
      </p:sp>
      <p:sp>
        <p:nvSpPr>
          <p:cNvPr id="43" name="Text Placeholder 42">
            <a:extLst>
              <a:ext uri="{FF2B5EF4-FFF2-40B4-BE49-F238E27FC236}">
                <a16:creationId xmlns:a16="http://schemas.microsoft.com/office/drawing/2014/main" id="{8CFDB4E1-9625-654C-889B-5B0F40F075A9}"/>
              </a:ext>
            </a:extLst>
          </p:cNvPr>
          <p:cNvSpPr>
            <a:spLocks noGrp="1"/>
          </p:cNvSpPr>
          <p:nvPr>
            <p:ph type="body" sz="quarter" idx="18" hasCustomPrompt="1"/>
          </p:nvPr>
        </p:nvSpPr>
        <p:spPr>
          <a:xfrm>
            <a:off x="2711650" y="4087597"/>
            <a:ext cx="4381197" cy="732503"/>
          </a:xfrm>
        </p:spPr>
        <p:txBody>
          <a:bodyPr>
            <a:noAutofit/>
          </a:bodyPr>
          <a:lstStyle>
            <a:lvl1pPr marL="0" indent="0">
              <a:buNone/>
              <a:defRPr sz="3600" b="0" i="0">
                <a:latin typeface="Amsi Pro Cond Bold Italic" panose="020B0A06020201010104" pitchFamily="34" charset="77"/>
              </a:defRPr>
            </a:lvl1pPr>
          </a:lstStyle>
          <a:p>
            <a:pPr lvl="0"/>
            <a:r>
              <a:rPr lang="en-GB" dirty="0"/>
              <a:t>Punt 1</a:t>
            </a:r>
            <a:endParaRPr lang="en-BE" dirty="0"/>
          </a:p>
        </p:txBody>
      </p:sp>
      <p:sp>
        <p:nvSpPr>
          <p:cNvPr id="46" name="Text Placeholder 49">
            <a:extLst>
              <a:ext uri="{FF2B5EF4-FFF2-40B4-BE49-F238E27FC236}">
                <a16:creationId xmlns:a16="http://schemas.microsoft.com/office/drawing/2014/main" id="{5CEC5513-8797-8B4D-A19D-F7A22E1DC429}"/>
              </a:ext>
            </a:extLst>
          </p:cNvPr>
          <p:cNvSpPr>
            <a:spLocks noGrp="1"/>
          </p:cNvSpPr>
          <p:nvPr>
            <p:ph type="body" sz="quarter" idx="22" hasCustomPrompt="1"/>
          </p:nvPr>
        </p:nvSpPr>
        <p:spPr>
          <a:xfrm>
            <a:off x="2716462" y="8061749"/>
            <a:ext cx="4381197" cy="946150"/>
          </a:xfrm>
        </p:spPr>
        <p:txBody>
          <a:bodyPr>
            <a:normAutofit/>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sz="2500" b="0" i="0">
                <a:latin typeface="Amsi Pro Bold Italic" panose="020B0A06020201010104" pitchFamily="34" charset="77"/>
              </a:defRPr>
            </a:lvl1pPr>
          </a:lstStyle>
          <a:p>
            <a:pPr lvl="0"/>
            <a:r>
              <a:rPr lang="en-GB" dirty="0"/>
              <a:t>Lorem ipsum </a:t>
            </a:r>
            <a:r>
              <a:rPr lang="en-GB" dirty="0" err="1"/>
              <a:t>dolor</a:t>
            </a:r>
            <a:r>
              <a:rPr lang="en-GB" dirty="0"/>
              <a:t> sit </a:t>
            </a:r>
            <a:r>
              <a:rPr lang="en-GB" dirty="0" err="1"/>
              <a:t>amet</a:t>
            </a:r>
            <a:r>
              <a:rPr lang="en-GB" dirty="0"/>
              <a:t>, </a:t>
            </a:r>
            <a:r>
              <a:rPr lang="en-GB" dirty="0" err="1"/>
              <a:t>consectetur</a:t>
            </a:r>
            <a:r>
              <a:rPr lang="en-GB" dirty="0"/>
              <a:t> </a:t>
            </a:r>
            <a:r>
              <a:rPr lang="en-GB" dirty="0" err="1"/>
              <a:t>adipiscing</a:t>
            </a:r>
            <a:r>
              <a:rPr lang="en-GB" dirty="0"/>
              <a:t> </a:t>
            </a:r>
            <a:r>
              <a:rPr lang="en-GB" dirty="0" err="1"/>
              <a:t>elit</a:t>
            </a:r>
            <a:r>
              <a:rPr lang="en-GB" dirty="0"/>
              <a:t>.</a:t>
            </a:r>
          </a:p>
          <a:p>
            <a:pPr lvl="0"/>
            <a:endParaRPr lang="en-BE" dirty="0"/>
          </a:p>
        </p:txBody>
      </p:sp>
      <p:sp>
        <p:nvSpPr>
          <p:cNvPr id="47" name="Text Placeholder 42">
            <a:extLst>
              <a:ext uri="{FF2B5EF4-FFF2-40B4-BE49-F238E27FC236}">
                <a16:creationId xmlns:a16="http://schemas.microsoft.com/office/drawing/2014/main" id="{5010DCF7-56B9-1A43-837A-253DF3494E6C}"/>
              </a:ext>
            </a:extLst>
          </p:cNvPr>
          <p:cNvSpPr>
            <a:spLocks noGrp="1"/>
          </p:cNvSpPr>
          <p:nvPr>
            <p:ph type="body" sz="quarter" idx="23" hasCustomPrompt="1"/>
          </p:nvPr>
        </p:nvSpPr>
        <p:spPr>
          <a:xfrm>
            <a:off x="2711650" y="7330860"/>
            <a:ext cx="4381197" cy="732503"/>
          </a:xfrm>
        </p:spPr>
        <p:txBody>
          <a:bodyPr>
            <a:noAutofit/>
          </a:bodyPr>
          <a:lstStyle>
            <a:lvl1pPr marL="0" indent="0">
              <a:buNone/>
              <a:defRPr sz="3600" b="0" i="0">
                <a:latin typeface="Amsi Pro Cond Bold Italic" panose="020B0A06020201010104" pitchFamily="34" charset="77"/>
              </a:defRPr>
            </a:lvl1pPr>
          </a:lstStyle>
          <a:p>
            <a:pPr lvl="0"/>
            <a:r>
              <a:rPr lang="en-GB" dirty="0"/>
              <a:t>Punt 2</a:t>
            </a:r>
            <a:endParaRPr lang="en-BE" dirty="0"/>
          </a:p>
        </p:txBody>
      </p:sp>
      <p:sp>
        <p:nvSpPr>
          <p:cNvPr id="48" name="Text Placeholder 49">
            <a:extLst>
              <a:ext uri="{FF2B5EF4-FFF2-40B4-BE49-F238E27FC236}">
                <a16:creationId xmlns:a16="http://schemas.microsoft.com/office/drawing/2014/main" id="{9492117E-386C-E44A-A10C-971C168A1726}"/>
              </a:ext>
            </a:extLst>
          </p:cNvPr>
          <p:cNvSpPr>
            <a:spLocks noGrp="1"/>
          </p:cNvSpPr>
          <p:nvPr>
            <p:ph type="body" sz="quarter" idx="24" hasCustomPrompt="1"/>
          </p:nvPr>
        </p:nvSpPr>
        <p:spPr>
          <a:xfrm>
            <a:off x="10538143" y="4818486"/>
            <a:ext cx="4381197" cy="946150"/>
          </a:xfrm>
        </p:spPr>
        <p:txBody>
          <a:bodyPr>
            <a:normAutofit/>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sz="2500" b="0" i="0">
                <a:latin typeface="Amsi Pro Bold Italic" panose="020B0A06020201010104" pitchFamily="34" charset="77"/>
              </a:defRPr>
            </a:lvl1pPr>
          </a:lstStyle>
          <a:p>
            <a:pPr lvl="0"/>
            <a:r>
              <a:rPr lang="en-GB" dirty="0"/>
              <a:t>Lorem ipsum </a:t>
            </a:r>
            <a:r>
              <a:rPr lang="en-GB" dirty="0" err="1"/>
              <a:t>dolor</a:t>
            </a:r>
            <a:r>
              <a:rPr lang="en-GB" dirty="0"/>
              <a:t> sit </a:t>
            </a:r>
            <a:r>
              <a:rPr lang="en-GB" dirty="0" err="1"/>
              <a:t>amet</a:t>
            </a:r>
            <a:r>
              <a:rPr lang="en-GB" dirty="0"/>
              <a:t>, </a:t>
            </a:r>
            <a:r>
              <a:rPr lang="en-GB" dirty="0" err="1"/>
              <a:t>consectetur</a:t>
            </a:r>
            <a:r>
              <a:rPr lang="en-GB" dirty="0"/>
              <a:t> </a:t>
            </a:r>
            <a:r>
              <a:rPr lang="en-GB" dirty="0" err="1"/>
              <a:t>adipiscing</a:t>
            </a:r>
            <a:r>
              <a:rPr lang="en-GB" dirty="0"/>
              <a:t> </a:t>
            </a:r>
            <a:r>
              <a:rPr lang="en-GB" dirty="0" err="1"/>
              <a:t>elit</a:t>
            </a:r>
            <a:r>
              <a:rPr lang="en-GB" dirty="0"/>
              <a:t>.</a:t>
            </a:r>
          </a:p>
          <a:p>
            <a:pPr lvl="0"/>
            <a:endParaRPr lang="en-BE" dirty="0"/>
          </a:p>
        </p:txBody>
      </p:sp>
      <p:sp>
        <p:nvSpPr>
          <p:cNvPr id="49" name="Text Placeholder 42">
            <a:extLst>
              <a:ext uri="{FF2B5EF4-FFF2-40B4-BE49-F238E27FC236}">
                <a16:creationId xmlns:a16="http://schemas.microsoft.com/office/drawing/2014/main" id="{82FCFC7D-9A61-EC4C-AAAC-D80C05BD7888}"/>
              </a:ext>
            </a:extLst>
          </p:cNvPr>
          <p:cNvSpPr>
            <a:spLocks noGrp="1"/>
          </p:cNvSpPr>
          <p:nvPr>
            <p:ph type="body" sz="quarter" idx="25" hasCustomPrompt="1"/>
          </p:nvPr>
        </p:nvSpPr>
        <p:spPr>
          <a:xfrm>
            <a:off x="10533331" y="4087597"/>
            <a:ext cx="4381197" cy="732503"/>
          </a:xfrm>
        </p:spPr>
        <p:txBody>
          <a:bodyPr>
            <a:noAutofit/>
          </a:bodyPr>
          <a:lstStyle>
            <a:lvl1pPr marL="0" indent="0">
              <a:buNone/>
              <a:defRPr sz="3600" b="0" i="0">
                <a:latin typeface="Amsi Pro Cond Bold Italic" panose="020B0A06020201010104" pitchFamily="34" charset="77"/>
              </a:defRPr>
            </a:lvl1pPr>
          </a:lstStyle>
          <a:p>
            <a:pPr lvl="0"/>
            <a:r>
              <a:rPr lang="en-GB" dirty="0"/>
              <a:t>Punt 1</a:t>
            </a:r>
            <a:endParaRPr lang="en-BE" dirty="0"/>
          </a:p>
        </p:txBody>
      </p:sp>
      <p:sp>
        <p:nvSpPr>
          <p:cNvPr id="50" name="Text Placeholder 49">
            <a:extLst>
              <a:ext uri="{FF2B5EF4-FFF2-40B4-BE49-F238E27FC236}">
                <a16:creationId xmlns:a16="http://schemas.microsoft.com/office/drawing/2014/main" id="{9C635E44-31B3-1747-8E7A-F3CF33CE1A49}"/>
              </a:ext>
            </a:extLst>
          </p:cNvPr>
          <p:cNvSpPr>
            <a:spLocks noGrp="1"/>
          </p:cNvSpPr>
          <p:nvPr>
            <p:ph type="body" sz="quarter" idx="26" hasCustomPrompt="1"/>
          </p:nvPr>
        </p:nvSpPr>
        <p:spPr>
          <a:xfrm>
            <a:off x="10538143" y="8061749"/>
            <a:ext cx="4381197" cy="946150"/>
          </a:xfrm>
        </p:spPr>
        <p:txBody>
          <a:bodyPr>
            <a:normAutofit/>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sz="2500" b="0" i="0">
                <a:latin typeface="Amsi Pro Bold Italic" panose="020B0A06020201010104" pitchFamily="34" charset="77"/>
              </a:defRPr>
            </a:lvl1pPr>
          </a:lstStyle>
          <a:p>
            <a:pPr lvl="0"/>
            <a:r>
              <a:rPr lang="en-GB" dirty="0"/>
              <a:t>Lorem ipsum </a:t>
            </a:r>
            <a:r>
              <a:rPr lang="en-GB" dirty="0" err="1"/>
              <a:t>dolor</a:t>
            </a:r>
            <a:r>
              <a:rPr lang="en-GB" dirty="0"/>
              <a:t> sit </a:t>
            </a:r>
            <a:r>
              <a:rPr lang="en-GB" dirty="0" err="1"/>
              <a:t>amet</a:t>
            </a:r>
            <a:r>
              <a:rPr lang="en-GB" dirty="0"/>
              <a:t>, </a:t>
            </a:r>
            <a:r>
              <a:rPr lang="en-GB" dirty="0" err="1"/>
              <a:t>consectetur</a:t>
            </a:r>
            <a:r>
              <a:rPr lang="en-GB" dirty="0"/>
              <a:t> </a:t>
            </a:r>
            <a:r>
              <a:rPr lang="en-GB" dirty="0" err="1"/>
              <a:t>adipiscing</a:t>
            </a:r>
            <a:r>
              <a:rPr lang="en-GB" dirty="0"/>
              <a:t> </a:t>
            </a:r>
            <a:r>
              <a:rPr lang="en-GB" dirty="0" err="1"/>
              <a:t>elit</a:t>
            </a:r>
            <a:r>
              <a:rPr lang="en-GB" dirty="0"/>
              <a:t>.</a:t>
            </a:r>
          </a:p>
          <a:p>
            <a:pPr lvl="0"/>
            <a:endParaRPr lang="en-BE" dirty="0"/>
          </a:p>
        </p:txBody>
      </p:sp>
      <p:sp>
        <p:nvSpPr>
          <p:cNvPr id="51" name="Text Placeholder 42">
            <a:extLst>
              <a:ext uri="{FF2B5EF4-FFF2-40B4-BE49-F238E27FC236}">
                <a16:creationId xmlns:a16="http://schemas.microsoft.com/office/drawing/2014/main" id="{730767D7-BD04-104E-B0C9-E52E5CC3E8D2}"/>
              </a:ext>
            </a:extLst>
          </p:cNvPr>
          <p:cNvSpPr>
            <a:spLocks noGrp="1"/>
          </p:cNvSpPr>
          <p:nvPr>
            <p:ph type="body" sz="quarter" idx="27" hasCustomPrompt="1"/>
          </p:nvPr>
        </p:nvSpPr>
        <p:spPr>
          <a:xfrm>
            <a:off x="10533331" y="7330860"/>
            <a:ext cx="4381197" cy="732503"/>
          </a:xfrm>
        </p:spPr>
        <p:txBody>
          <a:bodyPr>
            <a:noAutofit/>
          </a:bodyPr>
          <a:lstStyle>
            <a:lvl1pPr marL="0" indent="0">
              <a:buNone/>
              <a:defRPr sz="3600" b="0" i="0">
                <a:latin typeface="Amsi Pro Cond Bold Italic" panose="020B0A06020201010104" pitchFamily="34" charset="77"/>
              </a:defRPr>
            </a:lvl1pPr>
          </a:lstStyle>
          <a:p>
            <a:pPr lvl="0"/>
            <a:r>
              <a:rPr lang="en-GB" dirty="0"/>
              <a:t>Punt 2</a:t>
            </a:r>
            <a:endParaRPr lang="en-BE" dirty="0"/>
          </a:p>
        </p:txBody>
      </p:sp>
      <p:sp>
        <p:nvSpPr>
          <p:cNvPr id="52" name="Slide Number Placeholder 54">
            <a:extLst>
              <a:ext uri="{FF2B5EF4-FFF2-40B4-BE49-F238E27FC236}">
                <a16:creationId xmlns:a16="http://schemas.microsoft.com/office/drawing/2014/main" id="{D9A56BA4-2EFC-9442-B890-461E99103A4D}"/>
              </a:ext>
            </a:extLst>
          </p:cNvPr>
          <p:cNvSpPr txBox="1">
            <a:spLocks/>
          </p:cNvSpPr>
          <p:nvPr userDrawn="1"/>
        </p:nvSpPr>
        <p:spPr>
          <a:xfrm>
            <a:off x="17174463" y="925305"/>
            <a:ext cx="814389" cy="482471"/>
          </a:xfrm>
          <a:prstGeom prst="rect">
            <a:avLst/>
          </a:prstGeom>
        </p:spPr>
        <p:txBody>
          <a:bodyPr vert="horz" lIns="91440" tIns="45720" rIns="91440" bIns="45720" rtlCol="0" anchor="b"/>
          <a:lstStyle>
            <a:defPPr>
              <a:defRPr lang="en-US"/>
            </a:defPPr>
            <a:lvl1pPr marL="0" algn="r" defTabSz="914400" rtl="0" eaLnBrk="1" latinLnBrk="0" hangingPunct="1">
              <a:defRPr sz="2000" b="1" i="0" kern="1200">
                <a:solidFill>
                  <a:schemeClr val="tx1"/>
                </a:solidFill>
                <a:latin typeface="Amsi Pro Bold Italic" panose="020B0A060202010101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B6F15528-21DE-4FAA-801E-634DDDAF4B2B}" type="slidenum">
              <a:rPr lang="en-US" smtClean="0"/>
              <a:pPr algn="ctr"/>
              <a:t>‹#›</a:t>
            </a:fld>
            <a:endParaRPr lang="en-US" dirty="0"/>
          </a:p>
        </p:txBody>
      </p:sp>
      <p:sp>
        <p:nvSpPr>
          <p:cNvPr id="53" name="Footer Placeholder 2">
            <a:extLst>
              <a:ext uri="{FF2B5EF4-FFF2-40B4-BE49-F238E27FC236}">
                <a16:creationId xmlns:a16="http://schemas.microsoft.com/office/drawing/2014/main" id="{E26BED46-7FE6-6E45-94C0-4A43256378A3}"/>
              </a:ext>
            </a:extLst>
          </p:cNvPr>
          <p:cNvSpPr>
            <a:spLocks noGrp="1"/>
          </p:cNvSpPr>
          <p:nvPr>
            <p:ph type="ftr" sz="quarter" idx="28"/>
          </p:nvPr>
        </p:nvSpPr>
        <p:spPr>
          <a:xfrm rot="5400000">
            <a:off x="15646964" y="7176198"/>
            <a:ext cx="3929669" cy="365125"/>
          </a:xfrm>
          <a:prstGeom prst="rect">
            <a:avLst/>
          </a:prstGeom>
        </p:spPr>
        <p:txBody>
          <a:bodyPr anchor="ctr"/>
          <a:lstStyle>
            <a:lvl1pPr algn="r">
              <a:defRPr sz="2000" b="1" i="0" spc="120" baseline="0">
                <a:solidFill>
                  <a:schemeClr val="tx1"/>
                </a:solidFill>
                <a:latin typeface="Amsi Pro Cond Bold Italic" panose="020B0A06020201010104" pitchFamily="34" charset="77"/>
              </a:defRPr>
            </a:lvl1pPr>
          </a:lstStyle>
          <a:p>
            <a:r>
              <a:rPr lang="en-US"/>
              <a:t>Koptekst/voettekst</a:t>
            </a:r>
            <a:endParaRPr lang="en-US" dirty="0"/>
          </a:p>
        </p:txBody>
      </p:sp>
    </p:spTree>
    <p:extLst>
      <p:ext uri="{BB962C8B-B14F-4D97-AF65-F5344CB8AC3E}">
        <p14:creationId xmlns:p14="http://schemas.microsoft.com/office/powerpoint/2010/main" val="2824762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ussenslide">
    <p:spTree>
      <p:nvGrpSpPr>
        <p:cNvPr id="1" name=""/>
        <p:cNvGrpSpPr/>
        <p:nvPr/>
      </p:nvGrpSpPr>
      <p:grpSpPr>
        <a:xfrm>
          <a:off x="0" y="0"/>
          <a:ext cx="0" cy="0"/>
          <a:chOff x="0" y="0"/>
          <a:chExt cx="0" cy="0"/>
        </a:xfrm>
      </p:grpSpPr>
      <p:grpSp>
        <p:nvGrpSpPr>
          <p:cNvPr id="6" name="Group 2">
            <a:extLst>
              <a:ext uri="{FF2B5EF4-FFF2-40B4-BE49-F238E27FC236}">
                <a16:creationId xmlns:a16="http://schemas.microsoft.com/office/drawing/2014/main" id="{66F75AFB-3264-1A44-988A-072F56A288AC}"/>
              </a:ext>
            </a:extLst>
          </p:cNvPr>
          <p:cNvGrpSpPr/>
          <p:nvPr userDrawn="1"/>
        </p:nvGrpSpPr>
        <p:grpSpPr>
          <a:xfrm>
            <a:off x="7244085" y="3771900"/>
            <a:ext cx="9689717" cy="5486400"/>
            <a:chOff x="0" y="0"/>
            <a:chExt cx="12919622" cy="7315200"/>
          </a:xfrm>
        </p:grpSpPr>
        <p:grpSp>
          <p:nvGrpSpPr>
            <p:cNvPr id="7" name="Group 3">
              <a:extLst>
                <a:ext uri="{FF2B5EF4-FFF2-40B4-BE49-F238E27FC236}">
                  <a16:creationId xmlns:a16="http://schemas.microsoft.com/office/drawing/2014/main" id="{D8E6057F-A0E5-CF42-AB47-BE084A423150}"/>
                </a:ext>
              </a:extLst>
            </p:cNvPr>
            <p:cNvGrpSpPr/>
            <p:nvPr/>
          </p:nvGrpSpPr>
          <p:grpSpPr>
            <a:xfrm>
              <a:off x="0" y="0"/>
              <a:ext cx="12919622" cy="7315200"/>
              <a:chOff x="0" y="0"/>
              <a:chExt cx="3277756" cy="1855893"/>
            </a:xfrm>
          </p:grpSpPr>
          <p:sp>
            <p:nvSpPr>
              <p:cNvPr id="9" name="Freeform 4">
                <a:extLst>
                  <a:ext uri="{FF2B5EF4-FFF2-40B4-BE49-F238E27FC236}">
                    <a16:creationId xmlns:a16="http://schemas.microsoft.com/office/drawing/2014/main" id="{5F572EAB-D5C0-EB42-B1F1-B82A4C136245}"/>
                  </a:ext>
                </a:extLst>
              </p:cNvPr>
              <p:cNvSpPr/>
              <p:nvPr/>
            </p:nvSpPr>
            <p:spPr>
              <a:xfrm>
                <a:off x="0" y="0"/>
                <a:ext cx="3277756" cy="1855893"/>
              </a:xfrm>
              <a:custGeom>
                <a:avLst/>
                <a:gdLst/>
                <a:ahLst/>
                <a:cxnLst/>
                <a:rect l="l" t="t" r="r" b="b"/>
                <a:pathLst>
                  <a:path w="3277756" h="1855893">
                    <a:moveTo>
                      <a:pt x="0" y="0"/>
                    </a:moveTo>
                    <a:lnTo>
                      <a:pt x="3277756" y="0"/>
                    </a:lnTo>
                    <a:lnTo>
                      <a:pt x="3277756" y="1855893"/>
                    </a:lnTo>
                    <a:lnTo>
                      <a:pt x="0" y="1855893"/>
                    </a:lnTo>
                    <a:close/>
                  </a:path>
                </a:pathLst>
              </a:custGeom>
              <a:solidFill>
                <a:srgbClr val="F5F09B"/>
              </a:solidFill>
            </p:spPr>
          </p:sp>
        </p:grpSp>
        <p:sp>
          <p:nvSpPr>
            <p:cNvPr id="8" name="TextBox 5">
              <a:extLst>
                <a:ext uri="{FF2B5EF4-FFF2-40B4-BE49-F238E27FC236}">
                  <a16:creationId xmlns:a16="http://schemas.microsoft.com/office/drawing/2014/main" id="{ABA54CC6-D1D8-A14B-9557-F207C5C408FC}"/>
                </a:ext>
              </a:extLst>
            </p:cNvPr>
            <p:cNvSpPr txBox="1"/>
            <p:nvPr/>
          </p:nvSpPr>
          <p:spPr>
            <a:xfrm>
              <a:off x="991943" y="919174"/>
              <a:ext cx="10935736" cy="5343503"/>
            </a:xfrm>
            <a:prstGeom prst="rect">
              <a:avLst/>
            </a:prstGeom>
          </p:spPr>
          <p:txBody>
            <a:bodyPr lIns="0" tIns="0" rIns="0" bIns="0" rtlCol="0" anchor="t">
              <a:spAutoFit/>
            </a:bodyPr>
            <a:lstStyle/>
            <a:p>
              <a:pPr algn="r">
                <a:lnSpc>
                  <a:spcPts val="3500"/>
                </a:lnSpc>
              </a:pPr>
              <a:endParaRPr/>
            </a:p>
          </p:txBody>
        </p:sp>
      </p:grpSp>
      <p:pic>
        <p:nvPicPr>
          <p:cNvPr id="10" name="Picture 6">
            <a:extLst>
              <a:ext uri="{FF2B5EF4-FFF2-40B4-BE49-F238E27FC236}">
                <a16:creationId xmlns:a16="http://schemas.microsoft.com/office/drawing/2014/main" id="{9276C097-EA5D-B04A-B076-F6DEB963A353}"/>
              </a:ext>
            </a:extLst>
          </p:cNvPr>
          <p:cNvPicPr>
            <a:picLocks noChangeAspect="1"/>
          </p:cNvPicPr>
          <p:nvPr userDrawn="1"/>
        </p:nvPicPr>
        <p:blipFill>
          <a:blip r:embed="rId2"/>
          <a:srcRect l="20303" r="5865"/>
          <a:stretch>
            <a:fillRect/>
          </a:stretch>
        </p:blipFill>
        <p:spPr>
          <a:xfrm>
            <a:off x="1437191" y="2082297"/>
            <a:ext cx="6712428" cy="6061063"/>
          </a:xfrm>
          <a:prstGeom prst="rect">
            <a:avLst/>
          </a:prstGeom>
        </p:spPr>
      </p:pic>
      <p:sp>
        <p:nvSpPr>
          <p:cNvPr id="11" name="AutoShape 7">
            <a:extLst>
              <a:ext uri="{FF2B5EF4-FFF2-40B4-BE49-F238E27FC236}">
                <a16:creationId xmlns:a16="http://schemas.microsoft.com/office/drawing/2014/main" id="{D79890F7-9F52-3343-A5FA-0D4A5803AFA9}"/>
              </a:ext>
            </a:extLst>
          </p:cNvPr>
          <p:cNvSpPr/>
          <p:nvPr userDrawn="1"/>
        </p:nvSpPr>
        <p:spPr>
          <a:xfrm>
            <a:off x="0" y="0"/>
            <a:ext cx="18288000" cy="1028700"/>
          </a:xfrm>
          <a:prstGeom prst="rect">
            <a:avLst/>
          </a:prstGeom>
          <a:solidFill>
            <a:srgbClr val="F5F09B"/>
          </a:solidFill>
        </p:spPr>
      </p:sp>
      <p:sp>
        <p:nvSpPr>
          <p:cNvPr id="12" name="AutoShape 8">
            <a:extLst>
              <a:ext uri="{FF2B5EF4-FFF2-40B4-BE49-F238E27FC236}">
                <a16:creationId xmlns:a16="http://schemas.microsoft.com/office/drawing/2014/main" id="{0166DC2F-9F26-AC4C-B5DD-E27F09C192DF}"/>
              </a:ext>
            </a:extLst>
          </p:cNvPr>
          <p:cNvSpPr/>
          <p:nvPr userDrawn="1"/>
        </p:nvSpPr>
        <p:spPr>
          <a:xfrm>
            <a:off x="1674657" y="431931"/>
            <a:ext cx="177261" cy="164839"/>
          </a:xfrm>
          <a:prstGeom prst="rect">
            <a:avLst/>
          </a:prstGeom>
          <a:solidFill>
            <a:srgbClr val="FBCCAD"/>
          </a:solidFill>
        </p:spPr>
      </p:sp>
      <p:sp>
        <p:nvSpPr>
          <p:cNvPr id="13" name="AutoShape 9">
            <a:extLst>
              <a:ext uri="{FF2B5EF4-FFF2-40B4-BE49-F238E27FC236}">
                <a16:creationId xmlns:a16="http://schemas.microsoft.com/office/drawing/2014/main" id="{B74F6F17-E762-6B4B-A71A-018671F31011}"/>
              </a:ext>
            </a:extLst>
          </p:cNvPr>
          <p:cNvSpPr/>
          <p:nvPr userDrawn="1"/>
        </p:nvSpPr>
        <p:spPr>
          <a:xfrm>
            <a:off x="2020147" y="431931"/>
            <a:ext cx="177261" cy="164839"/>
          </a:xfrm>
          <a:prstGeom prst="rect">
            <a:avLst/>
          </a:prstGeom>
          <a:solidFill>
            <a:srgbClr val="FBCCAD"/>
          </a:solidFill>
        </p:spPr>
      </p:sp>
      <p:sp>
        <p:nvSpPr>
          <p:cNvPr id="14" name="AutoShape 10">
            <a:extLst>
              <a:ext uri="{FF2B5EF4-FFF2-40B4-BE49-F238E27FC236}">
                <a16:creationId xmlns:a16="http://schemas.microsoft.com/office/drawing/2014/main" id="{F77F8E5A-DB80-B74E-A7E0-E4E282AE3831}"/>
              </a:ext>
            </a:extLst>
          </p:cNvPr>
          <p:cNvSpPr/>
          <p:nvPr userDrawn="1"/>
        </p:nvSpPr>
        <p:spPr>
          <a:xfrm>
            <a:off x="2365638" y="431931"/>
            <a:ext cx="177261" cy="164839"/>
          </a:xfrm>
          <a:prstGeom prst="rect">
            <a:avLst/>
          </a:prstGeom>
          <a:solidFill>
            <a:srgbClr val="FBCCAD"/>
          </a:solidFill>
        </p:spPr>
      </p:sp>
      <p:sp>
        <p:nvSpPr>
          <p:cNvPr id="15" name="AutoShape 11">
            <a:extLst>
              <a:ext uri="{FF2B5EF4-FFF2-40B4-BE49-F238E27FC236}">
                <a16:creationId xmlns:a16="http://schemas.microsoft.com/office/drawing/2014/main" id="{61B3FBF6-248A-C349-BDB3-EE2456FE89FE}"/>
              </a:ext>
            </a:extLst>
          </p:cNvPr>
          <p:cNvSpPr/>
          <p:nvPr userDrawn="1"/>
        </p:nvSpPr>
        <p:spPr>
          <a:xfrm>
            <a:off x="2711129" y="431931"/>
            <a:ext cx="177261" cy="164839"/>
          </a:xfrm>
          <a:prstGeom prst="rect">
            <a:avLst/>
          </a:prstGeom>
          <a:solidFill>
            <a:srgbClr val="553C46"/>
          </a:solidFill>
        </p:spPr>
      </p:sp>
      <p:sp>
        <p:nvSpPr>
          <p:cNvPr id="16" name="AutoShape 12">
            <a:extLst>
              <a:ext uri="{FF2B5EF4-FFF2-40B4-BE49-F238E27FC236}">
                <a16:creationId xmlns:a16="http://schemas.microsoft.com/office/drawing/2014/main" id="{5CC4ABE3-4606-894A-8CE7-A57E71B588E3}"/>
              </a:ext>
            </a:extLst>
          </p:cNvPr>
          <p:cNvSpPr/>
          <p:nvPr userDrawn="1"/>
        </p:nvSpPr>
        <p:spPr>
          <a:xfrm>
            <a:off x="2767348" y="484210"/>
            <a:ext cx="64822" cy="60280"/>
          </a:xfrm>
          <a:prstGeom prst="rect">
            <a:avLst/>
          </a:prstGeom>
          <a:solidFill>
            <a:srgbClr val="FFFFFF"/>
          </a:solidFill>
        </p:spPr>
      </p:sp>
      <p:pic>
        <p:nvPicPr>
          <p:cNvPr id="17" name="Picture 13">
            <a:extLst>
              <a:ext uri="{FF2B5EF4-FFF2-40B4-BE49-F238E27FC236}">
                <a16:creationId xmlns:a16="http://schemas.microsoft.com/office/drawing/2014/main" id="{9E98CF2D-925B-634D-8E30-635088EA20CE}"/>
              </a:ext>
            </a:extLst>
          </p:cNvPr>
          <p:cNvPicPr>
            <a:picLocks noChangeAspect="1"/>
          </p:cNvPicPr>
          <p:nvPr userDrawn="1"/>
        </p:nvPicPr>
        <p:blipFill>
          <a:blip r:embed="rId3"/>
          <a:srcRect/>
          <a:stretch>
            <a:fillRect/>
          </a:stretch>
        </p:blipFill>
        <p:spPr>
          <a:xfrm rot="5400000">
            <a:off x="16128659" y="8570803"/>
            <a:ext cx="526020" cy="526020"/>
          </a:xfrm>
          <a:prstGeom prst="rect">
            <a:avLst/>
          </a:prstGeom>
        </p:spPr>
      </p:pic>
      <p:sp>
        <p:nvSpPr>
          <p:cNvPr id="24" name="Text Placeholder 49">
            <a:extLst>
              <a:ext uri="{FF2B5EF4-FFF2-40B4-BE49-F238E27FC236}">
                <a16:creationId xmlns:a16="http://schemas.microsoft.com/office/drawing/2014/main" id="{C1DC9B47-2453-C246-BF61-74A704ADDB81}"/>
              </a:ext>
            </a:extLst>
          </p:cNvPr>
          <p:cNvSpPr>
            <a:spLocks noGrp="1"/>
          </p:cNvSpPr>
          <p:nvPr>
            <p:ph type="body" sz="quarter" idx="21" hasCustomPrompt="1"/>
          </p:nvPr>
        </p:nvSpPr>
        <p:spPr>
          <a:xfrm>
            <a:off x="9416501" y="6645344"/>
            <a:ext cx="5975899" cy="1420564"/>
          </a:xfrm>
        </p:spPr>
        <p:txBody>
          <a:bodyPr>
            <a:normAutofit/>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sz="2500" b="0" i="0">
                <a:latin typeface="Amsi Pro Bold Italic" panose="020B0A06020201010104" pitchFamily="34" charset="77"/>
              </a:defRPr>
            </a:lvl1pPr>
          </a:lstStyle>
          <a:p>
            <a:pPr lvl="0"/>
            <a:r>
              <a:rPr lang="en-GB" dirty="0"/>
              <a:t>Lorem ipsum </a:t>
            </a:r>
            <a:r>
              <a:rPr lang="en-GB" dirty="0" err="1"/>
              <a:t>dolor</a:t>
            </a:r>
            <a:r>
              <a:rPr lang="en-GB" dirty="0"/>
              <a:t> sit </a:t>
            </a:r>
            <a:r>
              <a:rPr lang="en-GB" dirty="0" err="1"/>
              <a:t>amet</a:t>
            </a:r>
            <a:r>
              <a:rPr lang="en-GB" dirty="0"/>
              <a:t>, </a:t>
            </a:r>
            <a:r>
              <a:rPr lang="en-GB" dirty="0" err="1"/>
              <a:t>consectetur</a:t>
            </a:r>
            <a:r>
              <a:rPr lang="en-GB" dirty="0"/>
              <a:t> </a:t>
            </a:r>
            <a:r>
              <a:rPr lang="en-GB" dirty="0" err="1"/>
              <a:t>adipiscing</a:t>
            </a:r>
            <a:r>
              <a:rPr lang="en-GB" dirty="0"/>
              <a:t> </a:t>
            </a:r>
            <a:r>
              <a:rPr lang="en-GB" dirty="0" err="1"/>
              <a:t>elit</a:t>
            </a:r>
            <a:r>
              <a:rPr lang="en-GB" dirty="0"/>
              <a:t>.</a:t>
            </a:r>
          </a:p>
          <a:p>
            <a:pPr lvl="0"/>
            <a:endParaRPr lang="en-BE" dirty="0"/>
          </a:p>
        </p:txBody>
      </p:sp>
      <p:sp>
        <p:nvSpPr>
          <p:cNvPr id="26" name="Title 42">
            <a:extLst>
              <a:ext uri="{FF2B5EF4-FFF2-40B4-BE49-F238E27FC236}">
                <a16:creationId xmlns:a16="http://schemas.microsoft.com/office/drawing/2014/main" id="{166C9A0F-D3F1-B146-A2A1-6D1808564EF5}"/>
              </a:ext>
            </a:extLst>
          </p:cNvPr>
          <p:cNvSpPr>
            <a:spLocks noGrp="1"/>
          </p:cNvSpPr>
          <p:nvPr>
            <p:ph type="title" hasCustomPrompt="1"/>
          </p:nvPr>
        </p:nvSpPr>
        <p:spPr>
          <a:xfrm>
            <a:off x="9380067" y="4942761"/>
            <a:ext cx="6712428" cy="1539146"/>
          </a:xfrm>
        </p:spPr>
        <p:txBody>
          <a:bodyPr anchor="t">
            <a:noAutofit/>
          </a:bodyPr>
          <a:lstStyle>
            <a:lvl1pPr algn="l">
              <a:defRPr sz="8800" b="1" i="0">
                <a:solidFill>
                  <a:schemeClr val="tx1"/>
                </a:solidFill>
                <a:latin typeface="Amsi Pro Cond Bold Italic" panose="020B0A06020201010104" pitchFamily="34" charset="77"/>
              </a:defRPr>
            </a:lvl1pPr>
          </a:lstStyle>
          <a:p>
            <a:r>
              <a:rPr lang="en-GB" dirty="0"/>
              <a:t>TUSSENSLIDE</a:t>
            </a:r>
            <a:endParaRPr lang="en-BE" dirty="0"/>
          </a:p>
        </p:txBody>
      </p:sp>
      <p:sp>
        <p:nvSpPr>
          <p:cNvPr id="29" name="Slide Number Placeholder 54">
            <a:extLst>
              <a:ext uri="{FF2B5EF4-FFF2-40B4-BE49-F238E27FC236}">
                <a16:creationId xmlns:a16="http://schemas.microsoft.com/office/drawing/2014/main" id="{46EAAE86-C589-7442-9699-BC8A0BA3626B}"/>
              </a:ext>
            </a:extLst>
          </p:cNvPr>
          <p:cNvSpPr txBox="1">
            <a:spLocks/>
          </p:cNvSpPr>
          <p:nvPr userDrawn="1"/>
        </p:nvSpPr>
        <p:spPr>
          <a:xfrm>
            <a:off x="152400" y="242975"/>
            <a:ext cx="1112140" cy="482471"/>
          </a:xfrm>
          <a:prstGeom prst="rect">
            <a:avLst/>
          </a:prstGeom>
        </p:spPr>
        <p:txBody>
          <a:bodyPr vert="horz" lIns="91440" tIns="45720" rIns="91440" bIns="45720" rtlCol="0" anchor="b"/>
          <a:lstStyle>
            <a:defPPr>
              <a:defRPr lang="en-US"/>
            </a:defPPr>
            <a:lvl1pPr marL="0" algn="r" defTabSz="914400" rtl="0" eaLnBrk="1" latinLnBrk="0" hangingPunct="1">
              <a:defRPr sz="2000" b="1" i="0" kern="1200">
                <a:solidFill>
                  <a:schemeClr val="tx1"/>
                </a:solidFill>
                <a:latin typeface="Amsi Pro Bold Italic" panose="020B0A060202010101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pPr/>
              <a:t>‹#›</a:t>
            </a:fld>
            <a:endParaRPr lang="en-US" dirty="0"/>
          </a:p>
        </p:txBody>
      </p:sp>
      <p:sp>
        <p:nvSpPr>
          <p:cNvPr id="30" name="Footer Placeholder 2">
            <a:extLst>
              <a:ext uri="{FF2B5EF4-FFF2-40B4-BE49-F238E27FC236}">
                <a16:creationId xmlns:a16="http://schemas.microsoft.com/office/drawing/2014/main" id="{1CF68D31-BE16-5049-A05A-B3A2AFAE7BBB}"/>
              </a:ext>
            </a:extLst>
          </p:cNvPr>
          <p:cNvSpPr>
            <a:spLocks noGrp="1"/>
          </p:cNvSpPr>
          <p:nvPr>
            <p:ph type="ftr" sz="quarter" idx="11"/>
          </p:nvPr>
        </p:nvSpPr>
        <p:spPr>
          <a:xfrm>
            <a:off x="6248401" y="331787"/>
            <a:ext cx="11430000" cy="365125"/>
          </a:xfrm>
          <a:prstGeom prst="rect">
            <a:avLst/>
          </a:prstGeom>
        </p:spPr>
        <p:txBody>
          <a:bodyPr anchor="ctr"/>
          <a:lstStyle>
            <a:lvl1pPr algn="r">
              <a:defRPr sz="2200" b="1" i="0" spc="120" baseline="0">
                <a:solidFill>
                  <a:schemeClr val="tx1"/>
                </a:solidFill>
                <a:latin typeface="Amsi Pro Cond Bold Italic" panose="020B0A06020201010104" pitchFamily="34" charset="77"/>
              </a:defRPr>
            </a:lvl1pPr>
          </a:lstStyle>
          <a:p>
            <a:r>
              <a:rPr lang="en-US"/>
              <a:t>Koptekst/voettekst</a:t>
            </a:r>
            <a:endParaRPr lang="en-US" dirty="0"/>
          </a:p>
        </p:txBody>
      </p:sp>
      <p:sp>
        <p:nvSpPr>
          <p:cNvPr id="31" name="Picture Placeholder 57">
            <a:extLst>
              <a:ext uri="{FF2B5EF4-FFF2-40B4-BE49-F238E27FC236}">
                <a16:creationId xmlns:a16="http://schemas.microsoft.com/office/drawing/2014/main" id="{9FE5DE05-816D-B04F-8E87-36593242DA9E}"/>
              </a:ext>
            </a:extLst>
          </p:cNvPr>
          <p:cNvSpPr>
            <a:spLocks noGrp="1"/>
          </p:cNvSpPr>
          <p:nvPr>
            <p:ph type="pic" sz="quarter" idx="15" hasCustomPrompt="1"/>
          </p:nvPr>
        </p:nvSpPr>
        <p:spPr>
          <a:xfrm>
            <a:off x="1437191" y="2082297"/>
            <a:ext cx="6687920" cy="6061064"/>
          </a:xfrm>
        </p:spPr>
        <p:txBody>
          <a:bodyPr>
            <a:normAutofit/>
          </a:bodyPr>
          <a:lstStyle>
            <a:lvl1pPr marL="0" indent="0">
              <a:buNone/>
              <a:defRPr sz="1400">
                <a:solidFill>
                  <a:srgbClr val="FFFEF8"/>
                </a:solidFill>
              </a:defRPr>
            </a:lvl1pPr>
          </a:lstStyle>
          <a:p>
            <a:r>
              <a:rPr lang="en-BE" dirty="0"/>
              <a:t>Voeg hier een foto toe indien gewenst</a:t>
            </a:r>
          </a:p>
        </p:txBody>
      </p:sp>
    </p:spTree>
    <p:extLst>
      <p:ext uri="{BB962C8B-B14F-4D97-AF65-F5344CB8AC3E}">
        <p14:creationId xmlns:p14="http://schemas.microsoft.com/office/powerpoint/2010/main" val="25999696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voorstelling">
    <p:spTree>
      <p:nvGrpSpPr>
        <p:cNvPr id="1" name=""/>
        <p:cNvGrpSpPr/>
        <p:nvPr/>
      </p:nvGrpSpPr>
      <p:grpSpPr>
        <a:xfrm>
          <a:off x="0" y="0"/>
          <a:ext cx="0" cy="0"/>
          <a:chOff x="0" y="0"/>
          <a:chExt cx="0" cy="0"/>
        </a:xfrm>
      </p:grpSpPr>
      <p:grpSp>
        <p:nvGrpSpPr>
          <p:cNvPr id="6" name="Group 2">
            <a:extLst>
              <a:ext uri="{FF2B5EF4-FFF2-40B4-BE49-F238E27FC236}">
                <a16:creationId xmlns:a16="http://schemas.microsoft.com/office/drawing/2014/main" id="{66F75AFB-3264-1A44-988A-072F56A288AC}"/>
              </a:ext>
            </a:extLst>
          </p:cNvPr>
          <p:cNvGrpSpPr/>
          <p:nvPr userDrawn="1"/>
        </p:nvGrpSpPr>
        <p:grpSpPr>
          <a:xfrm>
            <a:off x="7244085" y="3771900"/>
            <a:ext cx="9689717" cy="5486400"/>
            <a:chOff x="0" y="0"/>
            <a:chExt cx="12919622" cy="7315200"/>
          </a:xfrm>
        </p:grpSpPr>
        <p:grpSp>
          <p:nvGrpSpPr>
            <p:cNvPr id="7" name="Group 3">
              <a:extLst>
                <a:ext uri="{FF2B5EF4-FFF2-40B4-BE49-F238E27FC236}">
                  <a16:creationId xmlns:a16="http://schemas.microsoft.com/office/drawing/2014/main" id="{D8E6057F-A0E5-CF42-AB47-BE084A423150}"/>
                </a:ext>
              </a:extLst>
            </p:cNvPr>
            <p:cNvGrpSpPr/>
            <p:nvPr/>
          </p:nvGrpSpPr>
          <p:grpSpPr>
            <a:xfrm>
              <a:off x="0" y="0"/>
              <a:ext cx="12919622" cy="7315200"/>
              <a:chOff x="0" y="0"/>
              <a:chExt cx="3277756" cy="1855893"/>
            </a:xfrm>
          </p:grpSpPr>
          <p:sp>
            <p:nvSpPr>
              <p:cNvPr id="9" name="Freeform 4">
                <a:extLst>
                  <a:ext uri="{FF2B5EF4-FFF2-40B4-BE49-F238E27FC236}">
                    <a16:creationId xmlns:a16="http://schemas.microsoft.com/office/drawing/2014/main" id="{5F572EAB-D5C0-EB42-B1F1-B82A4C136245}"/>
                  </a:ext>
                </a:extLst>
              </p:cNvPr>
              <p:cNvSpPr/>
              <p:nvPr/>
            </p:nvSpPr>
            <p:spPr>
              <a:xfrm>
                <a:off x="0" y="0"/>
                <a:ext cx="3277756" cy="1855893"/>
              </a:xfrm>
              <a:custGeom>
                <a:avLst/>
                <a:gdLst/>
                <a:ahLst/>
                <a:cxnLst/>
                <a:rect l="l" t="t" r="r" b="b"/>
                <a:pathLst>
                  <a:path w="3277756" h="1855893">
                    <a:moveTo>
                      <a:pt x="0" y="0"/>
                    </a:moveTo>
                    <a:lnTo>
                      <a:pt x="3277756" y="0"/>
                    </a:lnTo>
                    <a:lnTo>
                      <a:pt x="3277756" y="1855893"/>
                    </a:lnTo>
                    <a:lnTo>
                      <a:pt x="0" y="1855893"/>
                    </a:lnTo>
                    <a:close/>
                  </a:path>
                </a:pathLst>
              </a:custGeom>
              <a:solidFill>
                <a:srgbClr val="F5F09B"/>
              </a:solidFill>
            </p:spPr>
          </p:sp>
        </p:grpSp>
        <p:sp>
          <p:nvSpPr>
            <p:cNvPr id="8" name="TextBox 5">
              <a:extLst>
                <a:ext uri="{FF2B5EF4-FFF2-40B4-BE49-F238E27FC236}">
                  <a16:creationId xmlns:a16="http://schemas.microsoft.com/office/drawing/2014/main" id="{ABA54CC6-D1D8-A14B-9557-F207C5C408FC}"/>
                </a:ext>
              </a:extLst>
            </p:cNvPr>
            <p:cNvSpPr txBox="1"/>
            <p:nvPr/>
          </p:nvSpPr>
          <p:spPr>
            <a:xfrm>
              <a:off x="991943" y="919174"/>
              <a:ext cx="10935736" cy="5343503"/>
            </a:xfrm>
            <a:prstGeom prst="rect">
              <a:avLst/>
            </a:prstGeom>
          </p:spPr>
          <p:txBody>
            <a:bodyPr lIns="0" tIns="0" rIns="0" bIns="0" rtlCol="0" anchor="t">
              <a:spAutoFit/>
            </a:bodyPr>
            <a:lstStyle/>
            <a:p>
              <a:pPr algn="r">
                <a:lnSpc>
                  <a:spcPts val="3500"/>
                </a:lnSpc>
              </a:pPr>
              <a:endParaRPr/>
            </a:p>
          </p:txBody>
        </p:sp>
      </p:grpSp>
      <p:sp>
        <p:nvSpPr>
          <p:cNvPr id="11" name="AutoShape 7">
            <a:extLst>
              <a:ext uri="{FF2B5EF4-FFF2-40B4-BE49-F238E27FC236}">
                <a16:creationId xmlns:a16="http://schemas.microsoft.com/office/drawing/2014/main" id="{D79890F7-9F52-3343-A5FA-0D4A5803AFA9}"/>
              </a:ext>
            </a:extLst>
          </p:cNvPr>
          <p:cNvSpPr/>
          <p:nvPr userDrawn="1"/>
        </p:nvSpPr>
        <p:spPr>
          <a:xfrm>
            <a:off x="0" y="0"/>
            <a:ext cx="18288000" cy="1028700"/>
          </a:xfrm>
          <a:prstGeom prst="rect">
            <a:avLst/>
          </a:prstGeom>
          <a:solidFill>
            <a:srgbClr val="F5F09B"/>
          </a:solidFill>
        </p:spPr>
      </p:sp>
      <p:sp>
        <p:nvSpPr>
          <p:cNvPr id="12" name="AutoShape 8">
            <a:extLst>
              <a:ext uri="{FF2B5EF4-FFF2-40B4-BE49-F238E27FC236}">
                <a16:creationId xmlns:a16="http://schemas.microsoft.com/office/drawing/2014/main" id="{0166DC2F-9F26-AC4C-B5DD-E27F09C192DF}"/>
              </a:ext>
            </a:extLst>
          </p:cNvPr>
          <p:cNvSpPr/>
          <p:nvPr userDrawn="1"/>
        </p:nvSpPr>
        <p:spPr>
          <a:xfrm>
            <a:off x="1674657" y="431931"/>
            <a:ext cx="177261" cy="164839"/>
          </a:xfrm>
          <a:prstGeom prst="rect">
            <a:avLst/>
          </a:prstGeom>
          <a:solidFill>
            <a:srgbClr val="FBCCAD"/>
          </a:solidFill>
        </p:spPr>
      </p:sp>
      <p:sp>
        <p:nvSpPr>
          <p:cNvPr id="13" name="AutoShape 9">
            <a:extLst>
              <a:ext uri="{FF2B5EF4-FFF2-40B4-BE49-F238E27FC236}">
                <a16:creationId xmlns:a16="http://schemas.microsoft.com/office/drawing/2014/main" id="{B74F6F17-E762-6B4B-A71A-018671F31011}"/>
              </a:ext>
            </a:extLst>
          </p:cNvPr>
          <p:cNvSpPr/>
          <p:nvPr userDrawn="1"/>
        </p:nvSpPr>
        <p:spPr>
          <a:xfrm>
            <a:off x="2020147" y="431931"/>
            <a:ext cx="177261" cy="164839"/>
          </a:xfrm>
          <a:prstGeom prst="rect">
            <a:avLst/>
          </a:prstGeom>
          <a:solidFill>
            <a:srgbClr val="FBCCAD"/>
          </a:solidFill>
        </p:spPr>
      </p:sp>
      <p:sp>
        <p:nvSpPr>
          <p:cNvPr id="14" name="AutoShape 10">
            <a:extLst>
              <a:ext uri="{FF2B5EF4-FFF2-40B4-BE49-F238E27FC236}">
                <a16:creationId xmlns:a16="http://schemas.microsoft.com/office/drawing/2014/main" id="{F77F8E5A-DB80-B74E-A7E0-E4E282AE3831}"/>
              </a:ext>
            </a:extLst>
          </p:cNvPr>
          <p:cNvSpPr/>
          <p:nvPr userDrawn="1"/>
        </p:nvSpPr>
        <p:spPr>
          <a:xfrm>
            <a:off x="2365638" y="431931"/>
            <a:ext cx="177261" cy="164839"/>
          </a:xfrm>
          <a:prstGeom prst="rect">
            <a:avLst/>
          </a:prstGeom>
          <a:solidFill>
            <a:srgbClr val="FBCCAD"/>
          </a:solidFill>
        </p:spPr>
      </p:sp>
      <p:sp>
        <p:nvSpPr>
          <p:cNvPr id="15" name="AutoShape 11">
            <a:extLst>
              <a:ext uri="{FF2B5EF4-FFF2-40B4-BE49-F238E27FC236}">
                <a16:creationId xmlns:a16="http://schemas.microsoft.com/office/drawing/2014/main" id="{61B3FBF6-248A-C349-BDB3-EE2456FE89FE}"/>
              </a:ext>
            </a:extLst>
          </p:cNvPr>
          <p:cNvSpPr/>
          <p:nvPr userDrawn="1"/>
        </p:nvSpPr>
        <p:spPr>
          <a:xfrm>
            <a:off x="2711129" y="431931"/>
            <a:ext cx="177261" cy="164839"/>
          </a:xfrm>
          <a:prstGeom prst="rect">
            <a:avLst/>
          </a:prstGeom>
          <a:solidFill>
            <a:srgbClr val="553C46"/>
          </a:solidFill>
        </p:spPr>
      </p:sp>
      <p:sp>
        <p:nvSpPr>
          <p:cNvPr id="16" name="AutoShape 12">
            <a:extLst>
              <a:ext uri="{FF2B5EF4-FFF2-40B4-BE49-F238E27FC236}">
                <a16:creationId xmlns:a16="http://schemas.microsoft.com/office/drawing/2014/main" id="{5CC4ABE3-4606-894A-8CE7-A57E71B588E3}"/>
              </a:ext>
            </a:extLst>
          </p:cNvPr>
          <p:cNvSpPr/>
          <p:nvPr userDrawn="1"/>
        </p:nvSpPr>
        <p:spPr>
          <a:xfrm>
            <a:off x="2767348" y="484210"/>
            <a:ext cx="64822" cy="60280"/>
          </a:xfrm>
          <a:prstGeom prst="rect">
            <a:avLst/>
          </a:prstGeom>
          <a:solidFill>
            <a:srgbClr val="FFFFFF"/>
          </a:solidFill>
        </p:spPr>
      </p:sp>
      <p:pic>
        <p:nvPicPr>
          <p:cNvPr id="17" name="Picture 13">
            <a:extLst>
              <a:ext uri="{FF2B5EF4-FFF2-40B4-BE49-F238E27FC236}">
                <a16:creationId xmlns:a16="http://schemas.microsoft.com/office/drawing/2014/main" id="{9E98CF2D-925B-634D-8E30-635088EA20CE}"/>
              </a:ext>
            </a:extLst>
          </p:cNvPr>
          <p:cNvPicPr>
            <a:picLocks noChangeAspect="1"/>
          </p:cNvPicPr>
          <p:nvPr userDrawn="1"/>
        </p:nvPicPr>
        <p:blipFill>
          <a:blip r:embed="rId2"/>
          <a:srcRect/>
          <a:stretch>
            <a:fillRect/>
          </a:stretch>
        </p:blipFill>
        <p:spPr>
          <a:xfrm rot="5400000">
            <a:off x="16128659" y="8570803"/>
            <a:ext cx="526020" cy="526020"/>
          </a:xfrm>
          <a:prstGeom prst="rect">
            <a:avLst/>
          </a:prstGeom>
        </p:spPr>
      </p:pic>
      <p:sp>
        <p:nvSpPr>
          <p:cNvPr id="24" name="Text Placeholder 49">
            <a:extLst>
              <a:ext uri="{FF2B5EF4-FFF2-40B4-BE49-F238E27FC236}">
                <a16:creationId xmlns:a16="http://schemas.microsoft.com/office/drawing/2014/main" id="{C1DC9B47-2453-C246-BF61-74A704ADDB81}"/>
              </a:ext>
            </a:extLst>
          </p:cNvPr>
          <p:cNvSpPr>
            <a:spLocks noGrp="1"/>
          </p:cNvSpPr>
          <p:nvPr>
            <p:ph type="body" sz="quarter" idx="21" hasCustomPrompt="1"/>
          </p:nvPr>
        </p:nvSpPr>
        <p:spPr>
          <a:xfrm>
            <a:off x="9416501" y="6645344"/>
            <a:ext cx="5975899" cy="1420564"/>
          </a:xfrm>
        </p:spPr>
        <p:txBody>
          <a:bodyPr>
            <a:normAutofit/>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sz="2500" b="0" i="0">
                <a:latin typeface="Amsi Pro Bold Italic" panose="020B0A06020201010104" pitchFamily="34" charset="77"/>
              </a:defRPr>
            </a:lvl1pPr>
          </a:lstStyle>
          <a:p>
            <a:pPr lvl="0"/>
            <a:r>
              <a:rPr lang="en-GB" dirty="0"/>
              <a:t>Lorem ipsum </a:t>
            </a:r>
            <a:r>
              <a:rPr lang="en-GB" dirty="0" err="1"/>
              <a:t>dolor</a:t>
            </a:r>
            <a:r>
              <a:rPr lang="en-GB" dirty="0"/>
              <a:t> sit </a:t>
            </a:r>
            <a:r>
              <a:rPr lang="en-GB" dirty="0" err="1"/>
              <a:t>amet</a:t>
            </a:r>
            <a:r>
              <a:rPr lang="en-GB" dirty="0"/>
              <a:t>, </a:t>
            </a:r>
            <a:r>
              <a:rPr lang="en-GB" dirty="0" err="1"/>
              <a:t>consectetur</a:t>
            </a:r>
            <a:r>
              <a:rPr lang="en-GB" dirty="0"/>
              <a:t> </a:t>
            </a:r>
            <a:r>
              <a:rPr lang="en-GB" dirty="0" err="1"/>
              <a:t>adipiscing</a:t>
            </a:r>
            <a:r>
              <a:rPr lang="en-GB" dirty="0"/>
              <a:t> </a:t>
            </a:r>
            <a:r>
              <a:rPr lang="en-GB" dirty="0" err="1"/>
              <a:t>elit</a:t>
            </a:r>
            <a:r>
              <a:rPr lang="en-GB" dirty="0"/>
              <a:t>.</a:t>
            </a:r>
          </a:p>
          <a:p>
            <a:pPr lvl="0"/>
            <a:endParaRPr lang="en-BE" dirty="0"/>
          </a:p>
        </p:txBody>
      </p:sp>
      <p:sp>
        <p:nvSpPr>
          <p:cNvPr id="26" name="Title 42">
            <a:extLst>
              <a:ext uri="{FF2B5EF4-FFF2-40B4-BE49-F238E27FC236}">
                <a16:creationId xmlns:a16="http://schemas.microsoft.com/office/drawing/2014/main" id="{166C9A0F-D3F1-B146-A2A1-6D1808564EF5}"/>
              </a:ext>
            </a:extLst>
          </p:cNvPr>
          <p:cNvSpPr>
            <a:spLocks noGrp="1"/>
          </p:cNvSpPr>
          <p:nvPr>
            <p:ph type="title" hasCustomPrompt="1"/>
          </p:nvPr>
        </p:nvSpPr>
        <p:spPr>
          <a:xfrm>
            <a:off x="9380067" y="4942761"/>
            <a:ext cx="6712428" cy="1539146"/>
          </a:xfrm>
        </p:spPr>
        <p:txBody>
          <a:bodyPr anchor="t">
            <a:noAutofit/>
          </a:bodyPr>
          <a:lstStyle>
            <a:lvl1pPr algn="l">
              <a:defRPr sz="8800" b="1" i="0">
                <a:solidFill>
                  <a:schemeClr val="tx1"/>
                </a:solidFill>
                <a:latin typeface="Amsi Pro Cond Bold Italic" panose="020B0A06020201010104" pitchFamily="34" charset="77"/>
              </a:defRPr>
            </a:lvl1pPr>
          </a:lstStyle>
          <a:p>
            <a:r>
              <a:rPr lang="en-GB" dirty="0"/>
              <a:t>TUSSENSLIDE</a:t>
            </a:r>
            <a:endParaRPr lang="en-BE" dirty="0"/>
          </a:p>
        </p:txBody>
      </p:sp>
      <p:sp>
        <p:nvSpPr>
          <p:cNvPr id="29" name="Slide Number Placeholder 54">
            <a:extLst>
              <a:ext uri="{FF2B5EF4-FFF2-40B4-BE49-F238E27FC236}">
                <a16:creationId xmlns:a16="http://schemas.microsoft.com/office/drawing/2014/main" id="{46EAAE86-C589-7442-9699-BC8A0BA3626B}"/>
              </a:ext>
            </a:extLst>
          </p:cNvPr>
          <p:cNvSpPr txBox="1">
            <a:spLocks/>
          </p:cNvSpPr>
          <p:nvPr userDrawn="1"/>
        </p:nvSpPr>
        <p:spPr>
          <a:xfrm>
            <a:off x="152400" y="242975"/>
            <a:ext cx="1112140" cy="482471"/>
          </a:xfrm>
          <a:prstGeom prst="rect">
            <a:avLst/>
          </a:prstGeom>
        </p:spPr>
        <p:txBody>
          <a:bodyPr vert="horz" lIns="91440" tIns="45720" rIns="91440" bIns="45720" rtlCol="0" anchor="b"/>
          <a:lstStyle>
            <a:defPPr>
              <a:defRPr lang="en-US"/>
            </a:defPPr>
            <a:lvl1pPr marL="0" algn="r" defTabSz="914400" rtl="0" eaLnBrk="1" latinLnBrk="0" hangingPunct="1">
              <a:defRPr sz="2000" b="1" i="0" kern="1200">
                <a:solidFill>
                  <a:schemeClr val="tx1"/>
                </a:solidFill>
                <a:latin typeface="Amsi Pro Bold Italic" panose="020B0A060202010101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pPr/>
              <a:t>‹#›</a:t>
            </a:fld>
            <a:endParaRPr lang="en-US" dirty="0"/>
          </a:p>
        </p:txBody>
      </p:sp>
      <p:sp>
        <p:nvSpPr>
          <p:cNvPr id="30" name="Footer Placeholder 2">
            <a:extLst>
              <a:ext uri="{FF2B5EF4-FFF2-40B4-BE49-F238E27FC236}">
                <a16:creationId xmlns:a16="http://schemas.microsoft.com/office/drawing/2014/main" id="{1CF68D31-BE16-5049-A05A-B3A2AFAE7BBB}"/>
              </a:ext>
            </a:extLst>
          </p:cNvPr>
          <p:cNvSpPr>
            <a:spLocks noGrp="1"/>
          </p:cNvSpPr>
          <p:nvPr>
            <p:ph type="ftr" sz="quarter" idx="11"/>
          </p:nvPr>
        </p:nvSpPr>
        <p:spPr>
          <a:xfrm>
            <a:off x="6248401" y="331787"/>
            <a:ext cx="11430000" cy="365125"/>
          </a:xfrm>
          <a:prstGeom prst="rect">
            <a:avLst/>
          </a:prstGeom>
        </p:spPr>
        <p:txBody>
          <a:bodyPr anchor="ctr"/>
          <a:lstStyle>
            <a:lvl1pPr algn="r">
              <a:defRPr sz="2200" b="1" i="0" spc="120" baseline="0">
                <a:solidFill>
                  <a:schemeClr val="tx1"/>
                </a:solidFill>
                <a:latin typeface="Amsi Pro Cond Bold Italic" panose="020B0A06020201010104" pitchFamily="34" charset="77"/>
              </a:defRPr>
            </a:lvl1pPr>
          </a:lstStyle>
          <a:p>
            <a:r>
              <a:rPr lang="en-US"/>
              <a:t>Koptekst/voettekst</a:t>
            </a:r>
            <a:endParaRPr lang="en-US" dirty="0"/>
          </a:p>
        </p:txBody>
      </p:sp>
    </p:spTree>
    <p:extLst>
      <p:ext uri="{BB962C8B-B14F-4D97-AF65-F5344CB8AC3E}">
        <p14:creationId xmlns:p14="http://schemas.microsoft.com/office/powerpoint/2010/main" val="23888791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voorstelling">
    <p:spTree>
      <p:nvGrpSpPr>
        <p:cNvPr id="1" name=""/>
        <p:cNvGrpSpPr/>
        <p:nvPr/>
      </p:nvGrpSpPr>
      <p:grpSpPr>
        <a:xfrm>
          <a:off x="0" y="0"/>
          <a:ext cx="0" cy="0"/>
          <a:chOff x="0" y="0"/>
          <a:chExt cx="0" cy="0"/>
        </a:xfrm>
      </p:grpSpPr>
      <p:sp>
        <p:nvSpPr>
          <p:cNvPr id="11" name="AutoShape 7">
            <a:extLst>
              <a:ext uri="{FF2B5EF4-FFF2-40B4-BE49-F238E27FC236}">
                <a16:creationId xmlns:a16="http://schemas.microsoft.com/office/drawing/2014/main" id="{D79890F7-9F52-3343-A5FA-0D4A5803AFA9}"/>
              </a:ext>
            </a:extLst>
          </p:cNvPr>
          <p:cNvSpPr/>
          <p:nvPr userDrawn="1"/>
        </p:nvSpPr>
        <p:spPr>
          <a:xfrm>
            <a:off x="0" y="0"/>
            <a:ext cx="18288000" cy="1028700"/>
          </a:xfrm>
          <a:prstGeom prst="rect">
            <a:avLst/>
          </a:prstGeom>
          <a:solidFill>
            <a:srgbClr val="F5F09B"/>
          </a:solidFill>
        </p:spPr>
      </p:sp>
      <p:sp>
        <p:nvSpPr>
          <p:cNvPr id="12" name="AutoShape 8">
            <a:extLst>
              <a:ext uri="{FF2B5EF4-FFF2-40B4-BE49-F238E27FC236}">
                <a16:creationId xmlns:a16="http://schemas.microsoft.com/office/drawing/2014/main" id="{0166DC2F-9F26-AC4C-B5DD-E27F09C192DF}"/>
              </a:ext>
            </a:extLst>
          </p:cNvPr>
          <p:cNvSpPr/>
          <p:nvPr userDrawn="1"/>
        </p:nvSpPr>
        <p:spPr>
          <a:xfrm>
            <a:off x="1674657" y="431931"/>
            <a:ext cx="177261" cy="164839"/>
          </a:xfrm>
          <a:prstGeom prst="rect">
            <a:avLst/>
          </a:prstGeom>
          <a:solidFill>
            <a:srgbClr val="FBCCAD"/>
          </a:solidFill>
        </p:spPr>
      </p:sp>
      <p:sp>
        <p:nvSpPr>
          <p:cNvPr id="13" name="AutoShape 9">
            <a:extLst>
              <a:ext uri="{FF2B5EF4-FFF2-40B4-BE49-F238E27FC236}">
                <a16:creationId xmlns:a16="http://schemas.microsoft.com/office/drawing/2014/main" id="{B74F6F17-E762-6B4B-A71A-018671F31011}"/>
              </a:ext>
            </a:extLst>
          </p:cNvPr>
          <p:cNvSpPr/>
          <p:nvPr userDrawn="1"/>
        </p:nvSpPr>
        <p:spPr>
          <a:xfrm>
            <a:off x="2020147" y="431931"/>
            <a:ext cx="177261" cy="164839"/>
          </a:xfrm>
          <a:prstGeom prst="rect">
            <a:avLst/>
          </a:prstGeom>
          <a:solidFill>
            <a:srgbClr val="FBCCAD"/>
          </a:solidFill>
        </p:spPr>
      </p:sp>
      <p:sp>
        <p:nvSpPr>
          <p:cNvPr id="14" name="AutoShape 10">
            <a:extLst>
              <a:ext uri="{FF2B5EF4-FFF2-40B4-BE49-F238E27FC236}">
                <a16:creationId xmlns:a16="http://schemas.microsoft.com/office/drawing/2014/main" id="{F77F8E5A-DB80-B74E-A7E0-E4E282AE3831}"/>
              </a:ext>
            </a:extLst>
          </p:cNvPr>
          <p:cNvSpPr/>
          <p:nvPr userDrawn="1"/>
        </p:nvSpPr>
        <p:spPr>
          <a:xfrm>
            <a:off x="2365638" y="431931"/>
            <a:ext cx="177261" cy="164839"/>
          </a:xfrm>
          <a:prstGeom prst="rect">
            <a:avLst/>
          </a:prstGeom>
          <a:solidFill>
            <a:srgbClr val="FBCCAD"/>
          </a:solidFill>
        </p:spPr>
      </p:sp>
      <p:sp>
        <p:nvSpPr>
          <p:cNvPr id="15" name="AutoShape 11">
            <a:extLst>
              <a:ext uri="{FF2B5EF4-FFF2-40B4-BE49-F238E27FC236}">
                <a16:creationId xmlns:a16="http://schemas.microsoft.com/office/drawing/2014/main" id="{61B3FBF6-248A-C349-BDB3-EE2456FE89FE}"/>
              </a:ext>
            </a:extLst>
          </p:cNvPr>
          <p:cNvSpPr/>
          <p:nvPr userDrawn="1"/>
        </p:nvSpPr>
        <p:spPr>
          <a:xfrm>
            <a:off x="2711129" y="431931"/>
            <a:ext cx="177261" cy="164839"/>
          </a:xfrm>
          <a:prstGeom prst="rect">
            <a:avLst/>
          </a:prstGeom>
          <a:solidFill>
            <a:srgbClr val="553C46"/>
          </a:solidFill>
        </p:spPr>
      </p:sp>
      <p:sp>
        <p:nvSpPr>
          <p:cNvPr id="16" name="AutoShape 12">
            <a:extLst>
              <a:ext uri="{FF2B5EF4-FFF2-40B4-BE49-F238E27FC236}">
                <a16:creationId xmlns:a16="http://schemas.microsoft.com/office/drawing/2014/main" id="{5CC4ABE3-4606-894A-8CE7-A57E71B588E3}"/>
              </a:ext>
            </a:extLst>
          </p:cNvPr>
          <p:cNvSpPr/>
          <p:nvPr userDrawn="1"/>
        </p:nvSpPr>
        <p:spPr>
          <a:xfrm>
            <a:off x="2767348" y="484210"/>
            <a:ext cx="64822" cy="60280"/>
          </a:xfrm>
          <a:prstGeom prst="rect">
            <a:avLst/>
          </a:prstGeom>
          <a:solidFill>
            <a:srgbClr val="FFFFFF"/>
          </a:solidFill>
        </p:spPr>
      </p:sp>
      <p:pic>
        <p:nvPicPr>
          <p:cNvPr id="17" name="Picture 13">
            <a:extLst>
              <a:ext uri="{FF2B5EF4-FFF2-40B4-BE49-F238E27FC236}">
                <a16:creationId xmlns:a16="http://schemas.microsoft.com/office/drawing/2014/main" id="{9E98CF2D-925B-634D-8E30-635088EA20CE}"/>
              </a:ext>
            </a:extLst>
          </p:cNvPr>
          <p:cNvPicPr>
            <a:picLocks noChangeAspect="1"/>
          </p:cNvPicPr>
          <p:nvPr userDrawn="1"/>
        </p:nvPicPr>
        <p:blipFill>
          <a:blip r:embed="rId2"/>
          <a:srcRect/>
          <a:stretch>
            <a:fillRect/>
          </a:stretch>
        </p:blipFill>
        <p:spPr>
          <a:xfrm rot="5400000">
            <a:off x="16128659" y="8570803"/>
            <a:ext cx="526020" cy="526020"/>
          </a:xfrm>
          <a:prstGeom prst="rect">
            <a:avLst/>
          </a:prstGeom>
        </p:spPr>
      </p:pic>
      <p:sp>
        <p:nvSpPr>
          <p:cNvPr id="24" name="Text Placeholder 49">
            <a:extLst>
              <a:ext uri="{FF2B5EF4-FFF2-40B4-BE49-F238E27FC236}">
                <a16:creationId xmlns:a16="http://schemas.microsoft.com/office/drawing/2014/main" id="{C1DC9B47-2453-C246-BF61-74A704ADDB81}"/>
              </a:ext>
            </a:extLst>
          </p:cNvPr>
          <p:cNvSpPr>
            <a:spLocks noGrp="1"/>
          </p:cNvSpPr>
          <p:nvPr>
            <p:ph type="body" sz="quarter" idx="21" hasCustomPrompt="1"/>
          </p:nvPr>
        </p:nvSpPr>
        <p:spPr>
          <a:xfrm>
            <a:off x="9416501" y="6645344"/>
            <a:ext cx="5975899" cy="1420564"/>
          </a:xfrm>
        </p:spPr>
        <p:txBody>
          <a:bodyPr>
            <a:normAutofit/>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sz="2500" b="0" i="0">
                <a:latin typeface="Amsi Pro Bold Italic" panose="020B0A06020201010104" pitchFamily="34" charset="77"/>
              </a:defRPr>
            </a:lvl1pPr>
          </a:lstStyle>
          <a:p>
            <a:pPr lvl="0"/>
            <a:r>
              <a:rPr lang="en-GB" dirty="0"/>
              <a:t>Lorem ipsum </a:t>
            </a:r>
            <a:r>
              <a:rPr lang="en-GB" dirty="0" err="1"/>
              <a:t>dolor</a:t>
            </a:r>
            <a:r>
              <a:rPr lang="en-GB" dirty="0"/>
              <a:t> sit </a:t>
            </a:r>
            <a:r>
              <a:rPr lang="en-GB" dirty="0" err="1"/>
              <a:t>amet</a:t>
            </a:r>
            <a:r>
              <a:rPr lang="en-GB" dirty="0"/>
              <a:t>, </a:t>
            </a:r>
            <a:r>
              <a:rPr lang="en-GB" dirty="0" err="1"/>
              <a:t>consectetur</a:t>
            </a:r>
            <a:r>
              <a:rPr lang="en-GB" dirty="0"/>
              <a:t> </a:t>
            </a:r>
            <a:r>
              <a:rPr lang="en-GB" dirty="0" err="1"/>
              <a:t>adipiscing</a:t>
            </a:r>
            <a:r>
              <a:rPr lang="en-GB" dirty="0"/>
              <a:t> </a:t>
            </a:r>
            <a:r>
              <a:rPr lang="en-GB" dirty="0" err="1"/>
              <a:t>elit</a:t>
            </a:r>
            <a:r>
              <a:rPr lang="en-GB" dirty="0"/>
              <a:t>.</a:t>
            </a:r>
          </a:p>
          <a:p>
            <a:pPr lvl="0"/>
            <a:endParaRPr lang="en-BE" dirty="0"/>
          </a:p>
        </p:txBody>
      </p:sp>
      <p:sp>
        <p:nvSpPr>
          <p:cNvPr id="26" name="Title 42">
            <a:extLst>
              <a:ext uri="{FF2B5EF4-FFF2-40B4-BE49-F238E27FC236}">
                <a16:creationId xmlns:a16="http://schemas.microsoft.com/office/drawing/2014/main" id="{166C9A0F-D3F1-B146-A2A1-6D1808564EF5}"/>
              </a:ext>
            </a:extLst>
          </p:cNvPr>
          <p:cNvSpPr>
            <a:spLocks noGrp="1"/>
          </p:cNvSpPr>
          <p:nvPr>
            <p:ph type="title" hasCustomPrompt="1"/>
          </p:nvPr>
        </p:nvSpPr>
        <p:spPr>
          <a:xfrm>
            <a:off x="9380067" y="4942761"/>
            <a:ext cx="6712428" cy="1539146"/>
          </a:xfrm>
        </p:spPr>
        <p:txBody>
          <a:bodyPr anchor="t">
            <a:noAutofit/>
          </a:bodyPr>
          <a:lstStyle>
            <a:lvl1pPr algn="l">
              <a:defRPr sz="8800" b="1" i="0">
                <a:solidFill>
                  <a:schemeClr val="tx1"/>
                </a:solidFill>
                <a:latin typeface="Amsi Pro Cond Bold Italic" panose="020B0A06020201010104" pitchFamily="34" charset="77"/>
              </a:defRPr>
            </a:lvl1pPr>
          </a:lstStyle>
          <a:p>
            <a:r>
              <a:rPr lang="en-GB" dirty="0"/>
              <a:t>TUSSENSLIDE</a:t>
            </a:r>
            <a:endParaRPr lang="en-BE" dirty="0"/>
          </a:p>
        </p:txBody>
      </p:sp>
      <p:sp>
        <p:nvSpPr>
          <p:cNvPr id="29" name="Slide Number Placeholder 54">
            <a:extLst>
              <a:ext uri="{FF2B5EF4-FFF2-40B4-BE49-F238E27FC236}">
                <a16:creationId xmlns:a16="http://schemas.microsoft.com/office/drawing/2014/main" id="{46EAAE86-C589-7442-9699-BC8A0BA3626B}"/>
              </a:ext>
            </a:extLst>
          </p:cNvPr>
          <p:cNvSpPr txBox="1">
            <a:spLocks/>
          </p:cNvSpPr>
          <p:nvPr userDrawn="1"/>
        </p:nvSpPr>
        <p:spPr>
          <a:xfrm>
            <a:off x="152400" y="242975"/>
            <a:ext cx="1112140" cy="482471"/>
          </a:xfrm>
          <a:prstGeom prst="rect">
            <a:avLst/>
          </a:prstGeom>
        </p:spPr>
        <p:txBody>
          <a:bodyPr vert="horz" lIns="91440" tIns="45720" rIns="91440" bIns="45720" rtlCol="0" anchor="b"/>
          <a:lstStyle>
            <a:defPPr>
              <a:defRPr lang="en-US"/>
            </a:defPPr>
            <a:lvl1pPr marL="0" algn="r" defTabSz="914400" rtl="0" eaLnBrk="1" latinLnBrk="0" hangingPunct="1">
              <a:defRPr sz="2000" b="1" i="0" kern="1200">
                <a:solidFill>
                  <a:schemeClr val="tx1"/>
                </a:solidFill>
                <a:latin typeface="Amsi Pro Bold Italic" panose="020B0A060202010101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pPr/>
              <a:t>‹#›</a:t>
            </a:fld>
            <a:endParaRPr lang="en-US" dirty="0"/>
          </a:p>
        </p:txBody>
      </p:sp>
      <p:sp>
        <p:nvSpPr>
          <p:cNvPr id="30" name="Footer Placeholder 2">
            <a:extLst>
              <a:ext uri="{FF2B5EF4-FFF2-40B4-BE49-F238E27FC236}">
                <a16:creationId xmlns:a16="http://schemas.microsoft.com/office/drawing/2014/main" id="{1CF68D31-BE16-5049-A05A-B3A2AFAE7BBB}"/>
              </a:ext>
            </a:extLst>
          </p:cNvPr>
          <p:cNvSpPr>
            <a:spLocks noGrp="1"/>
          </p:cNvSpPr>
          <p:nvPr>
            <p:ph type="ftr" sz="quarter" idx="11"/>
          </p:nvPr>
        </p:nvSpPr>
        <p:spPr>
          <a:xfrm>
            <a:off x="6248401" y="331787"/>
            <a:ext cx="11430000" cy="365125"/>
          </a:xfrm>
          <a:prstGeom prst="rect">
            <a:avLst/>
          </a:prstGeom>
        </p:spPr>
        <p:txBody>
          <a:bodyPr anchor="ctr"/>
          <a:lstStyle>
            <a:lvl1pPr algn="r">
              <a:defRPr sz="2200" b="1" i="0" spc="120" baseline="0">
                <a:solidFill>
                  <a:schemeClr val="tx1"/>
                </a:solidFill>
                <a:latin typeface="Amsi Pro Cond Bold Italic" panose="020B0A06020201010104" pitchFamily="34" charset="77"/>
              </a:defRPr>
            </a:lvl1pPr>
          </a:lstStyle>
          <a:p>
            <a:r>
              <a:rPr lang="en-US"/>
              <a:t>Koptekst/voettekst</a:t>
            </a:r>
            <a:endParaRPr lang="en-US" dirty="0"/>
          </a:p>
        </p:txBody>
      </p:sp>
    </p:spTree>
    <p:extLst>
      <p:ext uri="{BB962C8B-B14F-4D97-AF65-F5344CB8AC3E}">
        <p14:creationId xmlns:p14="http://schemas.microsoft.com/office/powerpoint/2010/main" val="37020687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Onze kanalen">
    <p:bg>
      <p:bgPr>
        <a:solidFill>
          <a:schemeClr val="accent1"/>
        </a:solidFill>
        <a:effectLst/>
      </p:bgPr>
    </p:bg>
    <p:spTree>
      <p:nvGrpSpPr>
        <p:cNvPr id="1" name=""/>
        <p:cNvGrpSpPr/>
        <p:nvPr/>
      </p:nvGrpSpPr>
      <p:grpSpPr>
        <a:xfrm>
          <a:off x="0" y="0"/>
          <a:ext cx="0" cy="0"/>
          <a:chOff x="0" y="0"/>
          <a:chExt cx="0" cy="0"/>
        </a:xfrm>
      </p:grpSpPr>
      <p:sp>
        <p:nvSpPr>
          <p:cNvPr id="6" name="AutoShape 2">
            <a:extLst>
              <a:ext uri="{FF2B5EF4-FFF2-40B4-BE49-F238E27FC236}">
                <a16:creationId xmlns:a16="http://schemas.microsoft.com/office/drawing/2014/main" id="{455F79A3-3B31-D54A-A92C-D3A8A34CBF43}"/>
              </a:ext>
            </a:extLst>
          </p:cNvPr>
          <p:cNvSpPr/>
          <p:nvPr userDrawn="1"/>
        </p:nvSpPr>
        <p:spPr>
          <a:xfrm>
            <a:off x="0" y="0"/>
            <a:ext cx="18288000" cy="1028700"/>
          </a:xfrm>
          <a:prstGeom prst="rect">
            <a:avLst/>
          </a:prstGeom>
          <a:solidFill>
            <a:srgbClr val="FFFFFF"/>
          </a:solidFill>
        </p:spPr>
      </p:sp>
      <p:sp>
        <p:nvSpPr>
          <p:cNvPr id="7" name="AutoShape 3">
            <a:extLst>
              <a:ext uri="{FF2B5EF4-FFF2-40B4-BE49-F238E27FC236}">
                <a16:creationId xmlns:a16="http://schemas.microsoft.com/office/drawing/2014/main" id="{0DD96D9A-C887-964A-B675-B5CDA8C094B7}"/>
              </a:ext>
            </a:extLst>
          </p:cNvPr>
          <p:cNvSpPr/>
          <p:nvPr userDrawn="1"/>
        </p:nvSpPr>
        <p:spPr>
          <a:xfrm>
            <a:off x="1674657" y="431931"/>
            <a:ext cx="177261" cy="164839"/>
          </a:xfrm>
          <a:prstGeom prst="rect">
            <a:avLst/>
          </a:prstGeom>
          <a:solidFill>
            <a:srgbClr val="F5F09B"/>
          </a:solidFill>
        </p:spPr>
      </p:sp>
      <p:sp>
        <p:nvSpPr>
          <p:cNvPr id="8" name="AutoShape 4">
            <a:extLst>
              <a:ext uri="{FF2B5EF4-FFF2-40B4-BE49-F238E27FC236}">
                <a16:creationId xmlns:a16="http://schemas.microsoft.com/office/drawing/2014/main" id="{A2B1A39D-49D8-464C-89C9-6E85B28B66BD}"/>
              </a:ext>
            </a:extLst>
          </p:cNvPr>
          <p:cNvSpPr/>
          <p:nvPr userDrawn="1"/>
        </p:nvSpPr>
        <p:spPr>
          <a:xfrm>
            <a:off x="2020147" y="431931"/>
            <a:ext cx="177261" cy="164839"/>
          </a:xfrm>
          <a:prstGeom prst="rect">
            <a:avLst/>
          </a:prstGeom>
          <a:solidFill>
            <a:srgbClr val="553C46"/>
          </a:solidFill>
        </p:spPr>
      </p:sp>
      <p:sp>
        <p:nvSpPr>
          <p:cNvPr id="9" name="AutoShape 5">
            <a:extLst>
              <a:ext uri="{FF2B5EF4-FFF2-40B4-BE49-F238E27FC236}">
                <a16:creationId xmlns:a16="http://schemas.microsoft.com/office/drawing/2014/main" id="{7083E479-24E3-BB45-8C17-56C9AD8A7DFE}"/>
              </a:ext>
            </a:extLst>
          </p:cNvPr>
          <p:cNvSpPr/>
          <p:nvPr userDrawn="1"/>
        </p:nvSpPr>
        <p:spPr>
          <a:xfrm>
            <a:off x="2365638" y="431931"/>
            <a:ext cx="177261" cy="164839"/>
          </a:xfrm>
          <a:prstGeom prst="rect">
            <a:avLst/>
          </a:prstGeom>
          <a:solidFill>
            <a:srgbClr val="553C46"/>
          </a:solidFill>
        </p:spPr>
      </p:sp>
      <p:sp>
        <p:nvSpPr>
          <p:cNvPr id="10" name="AutoShape 6">
            <a:extLst>
              <a:ext uri="{FF2B5EF4-FFF2-40B4-BE49-F238E27FC236}">
                <a16:creationId xmlns:a16="http://schemas.microsoft.com/office/drawing/2014/main" id="{9EF154DE-A162-904F-A75B-6528F5DF3DA7}"/>
              </a:ext>
            </a:extLst>
          </p:cNvPr>
          <p:cNvSpPr/>
          <p:nvPr userDrawn="1"/>
        </p:nvSpPr>
        <p:spPr>
          <a:xfrm>
            <a:off x="2711129" y="431931"/>
            <a:ext cx="177261" cy="164839"/>
          </a:xfrm>
          <a:prstGeom prst="rect">
            <a:avLst/>
          </a:prstGeom>
          <a:solidFill>
            <a:srgbClr val="553C46"/>
          </a:solidFill>
        </p:spPr>
      </p:sp>
      <p:sp>
        <p:nvSpPr>
          <p:cNvPr id="11" name="AutoShape 7">
            <a:extLst>
              <a:ext uri="{FF2B5EF4-FFF2-40B4-BE49-F238E27FC236}">
                <a16:creationId xmlns:a16="http://schemas.microsoft.com/office/drawing/2014/main" id="{C70016CD-7EFE-6C47-BA43-A29AADBADCE6}"/>
              </a:ext>
            </a:extLst>
          </p:cNvPr>
          <p:cNvSpPr/>
          <p:nvPr userDrawn="1"/>
        </p:nvSpPr>
        <p:spPr>
          <a:xfrm>
            <a:off x="1730876" y="484210"/>
            <a:ext cx="64822" cy="60280"/>
          </a:xfrm>
          <a:prstGeom prst="rect">
            <a:avLst/>
          </a:prstGeom>
          <a:solidFill>
            <a:srgbClr val="FFFFFF"/>
          </a:solidFill>
        </p:spPr>
      </p:sp>
      <p:pic>
        <p:nvPicPr>
          <p:cNvPr id="12" name="Picture 8">
            <a:extLst>
              <a:ext uri="{FF2B5EF4-FFF2-40B4-BE49-F238E27FC236}">
                <a16:creationId xmlns:a16="http://schemas.microsoft.com/office/drawing/2014/main" id="{2453FDB6-2047-1D48-96B1-A4ABE9FFCE83}"/>
              </a:ext>
            </a:extLst>
          </p:cNvPr>
          <p:cNvPicPr>
            <a:picLocks noChangeAspect="1"/>
          </p:cNvPicPr>
          <p:nvPr userDrawn="1"/>
        </p:nvPicPr>
        <p:blipFill>
          <a:blip r:embed="rId2">
            <a:duotone>
              <a:schemeClr val="accent3">
                <a:shade val="45000"/>
                <a:satMod val="135000"/>
              </a:schemeClr>
              <a:prstClr val="white"/>
            </a:duotone>
          </a:blip>
          <a:srcRect/>
          <a:stretch>
            <a:fillRect/>
          </a:stretch>
        </p:blipFill>
        <p:spPr>
          <a:xfrm>
            <a:off x="3052358" y="5011564"/>
            <a:ext cx="1515159" cy="1515159"/>
          </a:xfrm>
          <a:prstGeom prst="rect">
            <a:avLst/>
          </a:prstGeom>
        </p:spPr>
      </p:pic>
      <p:pic>
        <p:nvPicPr>
          <p:cNvPr id="13" name="Picture 9">
            <a:extLst>
              <a:ext uri="{FF2B5EF4-FFF2-40B4-BE49-F238E27FC236}">
                <a16:creationId xmlns:a16="http://schemas.microsoft.com/office/drawing/2014/main" id="{C690BFC2-2F08-7742-8B0B-A2F0BA904366}"/>
              </a:ext>
            </a:extLst>
          </p:cNvPr>
          <p:cNvPicPr>
            <a:picLocks noChangeAspect="1"/>
          </p:cNvPicPr>
          <p:nvPr userDrawn="1"/>
        </p:nvPicPr>
        <p:blipFill>
          <a:blip r:embed="rId3"/>
          <a:srcRect/>
          <a:stretch>
            <a:fillRect/>
          </a:stretch>
        </p:blipFill>
        <p:spPr>
          <a:xfrm>
            <a:off x="8463541" y="5088684"/>
            <a:ext cx="1360918" cy="1360918"/>
          </a:xfrm>
          <a:prstGeom prst="rect">
            <a:avLst/>
          </a:prstGeom>
        </p:spPr>
      </p:pic>
      <p:sp>
        <p:nvSpPr>
          <p:cNvPr id="26" name="Slide Number Placeholder 54">
            <a:extLst>
              <a:ext uri="{FF2B5EF4-FFF2-40B4-BE49-F238E27FC236}">
                <a16:creationId xmlns:a16="http://schemas.microsoft.com/office/drawing/2014/main" id="{472F9524-6185-8642-A521-FE0F9680CF26}"/>
              </a:ext>
            </a:extLst>
          </p:cNvPr>
          <p:cNvSpPr txBox="1">
            <a:spLocks/>
          </p:cNvSpPr>
          <p:nvPr userDrawn="1"/>
        </p:nvSpPr>
        <p:spPr>
          <a:xfrm>
            <a:off x="151044" y="242975"/>
            <a:ext cx="1112140" cy="482471"/>
          </a:xfrm>
          <a:prstGeom prst="rect">
            <a:avLst/>
          </a:prstGeom>
        </p:spPr>
        <p:txBody>
          <a:bodyPr vert="horz" lIns="91440" tIns="45720" rIns="91440" bIns="45720" rtlCol="0" anchor="b"/>
          <a:lstStyle>
            <a:defPPr>
              <a:defRPr lang="en-US"/>
            </a:defPPr>
            <a:lvl1pPr marL="0" algn="r" defTabSz="914400" rtl="0" eaLnBrk="1" latinLnBrk="0" hangingPunct="1">
              <a:defRPr sz="2000" b="1" i="0" kern="1200">
                <a:solidFill>
                  <a:schemeClr val="tx1"/>
                </a:solidFill>
                <a:latin typeface="Amsi Pro Bold Italic" panose="020B0A060202010101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pPr/>
              <a:t>‹#›</a:t>
            </a:fld>
            <a:endParaRPr lang="en-US" dirty="0"/>
          </a:p>
        </p:txBody>
      </p:sp>
      <p:sp>
        <p:nvSpPr>
          <p:cNvPr id="27" name="Footer Placeholder 2">
            <a:extLst>
              <a:ext uri="{FF2B5EF4-FFF2-40B4-BE49-F238E27FC236}">
                <a16:creationId xmlns:a16="http://schemas.microsoft.com/office/drawing/2014/main" id="{8A8D58C0-9EE4-B14F-9130-8C7081B0A7DC}"/>
              </a:ext>
            </a:extLst>
          </p:cNvPr>
          <p:cNvSpPr>
            <a:spLocks noGrp="1"/>
          </p:cNvSpPr>
          <p:nvPr>
            <p:ph type="ftr" sz="quarter" idx="11"/>
          </p:nvPr>
        </p:nvSpPr>
        <p:spPr>
          <a:xfrm>
            <a:off x="11217374" y="331787"/>
            <a:ext cx="6056493" cy="365125"/>
          </a:xfrm>
          <a:prstGeom prst="rect">
            <a:avLst/>
          </a:prstGeom>
        </p:spPr>
        <p:txBody>
          <a:bodyPr anchor="ctr"/>
          <a:lstStyle>
            <a:lvl1pPr algn="r">
              <a:defRPr sz="2200" b="1" i="0" spc="120" baseline="0">
                <a:solidFill>
                  <a:schemeClr val="tx1"/>
                </a:solidFill>
                <a:latin typeface="Amsi Pro Cond Bold Italic" panose="020B0A06020201010104" pitchFamily="34" charset="77"/>
              </a:defRPr>
            </a:lvl1pPr>
          </a:lstStyle>
          <a:p>
            <a:r>
              <a:rPr lang="en-US"/>
              <a:t>Koptekst/voettekst</a:t>
            </a:r>
            <a:endParaRPr lang="en-US" dirty="0"/>
          </a:p>
        </p:txBody>
      </p:sp>
      <p:sp>
        <p:nvSpPr>
          <p:cNvPr id="30" name="Title 42">
            <a:extLst>
              <a:ext uri="{FF2B5EF4-FFF2-40B4-BE49-F238E27FC236}">
                <a16:creationId xmlns:a16="http://schemas.microsoft.com/office/drawing/2014/main" id="{3DF61B24-2FB1-4344-8BF9-28C5690A0874}"/>
              </a:ext>
            </a:extLst>
          </p:cNvPr>
          <p:cNvSpPr>
            <a:spLocks noGrp="1"/>
          </p:cNvSpPr>
          <p:nvPr>
            <p:ph type="title" hasCustomPrompt="1"/>
          </p:nvPr>
        </p:nvSpPr>
        <p:spPr>
          <a:xfrm>
            <a:off x="914399" y="2377321"/>
            <a:ext cx="16359467" cy="1539146"/>
          </a:xfrm>
        </p:spPr>
        <p:txBody>
          <a:bodyPr anchor="ctr">
            <a:noAutofit/>
          </a:bodyPr>
          <a:lstStyle>
            <a:lvl1pPr algn="ctr">
              <a:defRPr sz="8800" b="1" i="0">
                <a:solidFill>
                  <a:schemeClr val="tx1"/>
                </a:solidFill>
                <a:latin typeface="Amsi Pro Cond Bold Italic" panose="020B0A06020201010104" pitchFamily="34" charset="77"/>
              </a:defRPr>
            </a:lvl1pPr>
          </a:lstStyle>
          <a:p>
            <a:r>
              <a:rPr lang="en-GB" dirty="0"/>
              <a:t>ONZE KANALEN</a:t>
            </a:r>
            <a:endParaRPr lang="en-BE" dirty="0"/>
          </a:p>
        </p:txBody>
      </p:sp>
      <p:sp>
        <p:nvSpPr>
          <p:cNvPr id="34" name="Text Placeholder 49">
            <a:extLst>
              <a:ext uri="{FF2B5EF4-FFF2-40B4-BE49-F238E27FC236}">
                <a16:creationId xmlns:a16="http://schemas.microsoft.com/office/drawing/2014/main" id="{7F610D08-9C4D-204C-B83C-73768D85A9C8}"/>
              </a:ext>
            </a:extLst>
          </p:cNvPr>
          <p:cNvSpPr>
            <a:spLocks noGrp="1"/>
          </p:cNvSpPr>
          <p:nvPr>
            <p:ph type="body" sz="quarter" idx="21" hasCustomPrompt="1"/>
          </p:nvPr>
        </p:nvSpPr>
        <p:spPr>
          <a:xfrm>
            <a:off x="1619337" y="8086048"/>
            <a:ext cx="4381197" cy="638852"/>
          </a:xfrm>
        </p:spPr>
        <p:txBody>
          <a:bodyPr>
            <a:normAutofit/>
          </a:bodyPr>
          <a:lstStyle>
            <a:lvl1pPr marL="0" marR="0" indent="0" algn="ctr" defTabSz="914400" rtl="0" eaLnBrk="1" fontAlgn="auto" latinLnBrk="0" hangingPunct="1">
              <a:lnSpc>
                <a:spcPct val="100000"/>
              </a:lnSpc>
              <a:spcBef>
                <a:spcPct val="20000"/>
              </a:spcBef>
              <a:spcAft>
                <a:spcPts val="0"/>
              </a:spcAft>
              <a:buClrTx/>
              <a:buSzTx/>
              <a:buFont typeface="Arial" pitchFamily="34" charset="0"/>
              <a:buNone/>
              <a:tabLst/>
              <a:defRPr sz="2500" b="0" i="0">
                <a:latin typeface="Amsi Pro Bold Italic" panose="020B0A06020201010104" pitchFamily="34" charset="77"/>
              </a:defRPr>
            </a:lvl1pPr>
          </a:lstStyle>
          <a:p>
            <a:pPr lvl="0"/>
            <a:r>
              <a:rPr lang="en-GB" dirty="0"/>
              <a:t>Extra </a:t>
            </a:r>
            <a:r>
              <a:rPr lang="en-GB" dirty="0" err="1"/>
              <a:t>tekstje</a:t>
            </a:r>
            <a:endParaRPr lang="en-BE" dirty="0"/>
          </a:p>
        </p:txBody>
      </p:sp>
      <p:sp>
        <p:nvSpPr>
          <p:cNvPr id="37" name="Text Placeholder 42">
            <a:extLst>
              <a:ext uri="{FF2B5EF4-FFF2-40B4-BE49-F238E27FC236}">
                <a16:creationId xmlns:a16="http://schemas.microsoft.com/office/drawing/2014/main" id="{7C7F05BF-5EAF-6E43-A80D-C49705C7F3CC}"/>
              </a:ext>
            </a:extLst>
          </p:cNvPr>
          <p:cNvSpPr>
            <a:spLocks noGrp="1"/>
          </p:cNvSpPr>
          <p:nvPr>
            <p:ph type="body" sz="quarter" idx="22" hasCustomPrompt="1"/>
          </p:nvPr>
        </p:nvSpPr>
        <p:spPr>
          <a:xfrm>
            <a:off x="6948576" y="7315105"/>
            <a:ext cx="4381197" cy="732503"/>
          </a:xfrm>
        </p:spPr>
        <p:txBody>
          <a:bodyPr>
            <a:noAutofit/>
          </a:bodyPr>
          <a:lstStyle>
            <a:lvl1pPr marL="0" indent="0" algn="ctr">
              <a:buNone/>
              <a:defRPr sz="3600" b="0" i="0">
                <a:latin typeface="Amsi Pro Cond Bold Italic" panose="020B0A06020201010104" pitchFamily="34" charset="77"/>
              </a:defRPr>
            </a:lvl1pPr>
          </a:lstStyle>
          <a:p>
            <a:pPr lvl="0"/>
            <a:r>
              <a:rPr lang="en-GB" dirty="0"/>
              <a:t>INSTAGRAM</a:t>
            </a:r>
            <a:endParaRPr lang="en-BE" dirty="0"/>
          </a:p>
        </p:txBody>
      </p:sp>
      <p:sp>
        <p:nvSpPr>
          <p:cNvPr id="38" name="Text Placeholder 49">
            <a:extLst>
              <a:ext uri="{FF2B5EF4-FFF2-40B4-BE49-F238E27FC236}">
                <a16:creationId xmlns:a16="http://schemas.microsoft.com/office/drawing/2014/main" id="{E6BA8722-5542-3340-B3B6-CF0A010E5089}"/>
              </a:ext>
            </a:extLst>
          </p:cNvPr>
          <p:cNvSpPr>
            <a:spLocks noGrp="1"/>
          </p:cNvSpPr>
          <p:nvPr>
            <p:ph type="body" sz="quarter" idx="23" hasCustomPrompt="1"/>
          </p:nvPr>
        </p:nvSpPr>
        <p:spPr>
          <a:xfrm>
            <a:off x="6948575" y="8086048"/>
            <a:ext cx="4381197" cy="638852"/>
          </a:xfrm>
        </p:spPr>
        <p:txBody>
          <a:bodyPr>
            <a:normAutofit/>
          </a:bodyPr>
          <a:lstStyle>
            <a:lvl1pPr marL="0" marR="0" indent="0" algn="ctr" defTabSz="914400" rtl="0" eaLnBrk="1" fontAlgn="auto" latinLnBrk="0" hangingPunct="1">
              <a:lnSpc>
                <a:spcPct val="100000"/>
              </a:lnSpc>
              <a:spcBef>
                <a:spcPct val="20000"/>
              </a:spcBef>
              <a:spcAft>
                <a:spcPts val="0"/>
              </a:spcAft>
              <a:buClrTx/>
              <a:buSzTx/>
              <a:buFont typeface="Arial" pitchFamily="34" charset="0"/>
              <a:buNone/>
              <a:tabLst/>
              <a:defRPr sz="2500" b="0" i="0">
                <a:latin typeface="Amsi Pro Bold Italic" panose="020B0A06020201010104" pitchFamily="34" charset="77"/>
              </a:defRPr>
            </a:lvl1pPr>
          </a:lstStyle>
          <a:p>
            <a:pPr lvl="0"/>
            <a:r>
              <a:rPr lang="en-GB" dirty="0"/>
              <a:t>Extra </a:t>
            </a:r>
            <a:r>
              <a:rPr lang="en-GB" dirty="0" err="1"/>
              <a:t>tekstje</a:t>
            </a:r>
            <a:endParaRPr lang="en-BE" dirty="0"/>
          </a:p>
        </p:txBody>
      </p:sp>
      <p:sp>
        <p:nvSpPr>
          <p:cNvPr id="41" name="Text Placeholder 42">
            <a:extLst>
              <a:ext uri="{FF2B5EF4-FFF2-40B4-BE49-F238E27FC236}">
                <a16:creationId xmlns:a16="http://schemas.microsoft.com/office/drawing/2014/main" id="{49331CE3-48A3-1A4F-BDE1-C30B1C4D0B95}"/>
              </a:ext>
            </a:extLst>
          </p:cNvPr>
          <p:cNvSpPr>
            <a:spLocks noGrp="1"/>
          </p:cNvSpPr>
          <p:nvPr>
            <p:ph type="body" sz="quarter" idx="24" hasCustomPrompt="1"/>
          </p:nvPr>
        </p:nvSpPr>
        <p:spPr>
          <a:xfrm>
            <a:off x="12206376" y="7315105"/>
            <a:ext cx="4381197" cy="732503"/>
          </a:xfrm>
        </p:spPr>
        <p:txBody>
          <a:bodyPr>
            <a:noAutofit/>
          </a:bodyPr>
          <a:lstStyle>
            <a:lvl1pPr marL="0" indent="0" algn="ctr">
              <a:buNone/>
              <a:defRPr sz="3600" b="0" i="0">
                <a:latin typeface="Amsi Pro Cond Bold Italic" panose="020B0A06020201010104" pitchFamily="34" charset="77"/>
              </a:defRPr>
            </a:lvl1pPr>
          </a:lstStyle>
          <a:p>
            <a:pPr lvl="0"/>
            <a:r>
              <a:rPr lang="en-GB" dirty="0"/>
              <a:t>LINKEDIN</a:t>
            </a:r>
            <a:endParaRPr lang="en-BE" dirty="0"/>
          </a:p>
        </p:txBody>
      </p:sp>
      <p:sp>
        <p:nvSpPr>
          <p:cNvPr id="42" name="Text Placeholder 49">
            <a:extLst>
              <a:ext uri="{FF2B5EF4-FFF2-40B4-BE49-F238E27FC236}">
                <a16:creationId xmlns:a16="http://schemas.microsoft.com/office/drawing/2014/main" id="{2886F46B-B8D3-8648-9355-1B55FB9F3170}"/>
              </a:ext>
            </a:extLst>
          </p:cNvPr>
          <p:cNvSpPr>
            <a:spLocks noGrp="1"/>
          </p:cNvSpPr>
          <p:nvPr>
            <p:ph type="body" sz="quarter" idx="25" hasCustomPrompt="1"/>
          </p:nvPr>
        </p:nvSpPr>
        <p:spPr>
          <a:xfrm>
            <a:off x="12206375" y="8086048"/>
            <a:ext cx="4381197" cy="638852"/>
          </a:xfrm>
        </p:spPr>
        <p:txBody>
          <a:bodyPr>
            <a:normAutofit/>
          </a:bodyPr>
          <a:lstStyle>
            <a:lvl1pPr marL="0" marR="0" indent="0" algn="ctr" defTabSz="914400" rtl="0" eaLnBrk="1" fontAlgn="auto" latinLnBrk="0" hangingPunct="1">
              <a:lnSpc>
                <a:spcPct val="100000"/>
              </a:lnSpc>
              <a:spcBef>
                <a:spcPct val="20000"/>
              </a:spcBef>
              <a:spcAft>
                <a:spcPts val="0"/>
              </a:spcAft>
              <a:buClrTx/>
              <a:buSzTx/>
              <a:buFont typeface="Arial" pitchFamily="34" charset="0"/>
              <a:buNone/>
              <a:tabLst/>
              <a:defRPr sz="2500" b="0" i="0">
                <a:latin typeface="Amsi Pro Bold Italic" panose="020B0A06020201010104" pitchFamily="34" charset="77"/>
              </a:defRPr>
            </a:lvl1pPr>
          </a:lstStyle>
          <a:p>
            <a:pPr lvl="0"/>
            <a:r>
              <a:rPr lang="en-GB" dirty="0"/>
              <a:t>Extra </a:t>
            </a:r>
            <a:r>
              <a:rPr lang="en-GB" dirty="0" err="1"/>
              <a:t>tekstje</a:t>
            </a:r>
            <a:endParaRPr lang="en-BE" dirty="0"/>
          </a:p>
        </p:txBody>
      </p:sp>
      <p:sp>
        <p:nvSpPr>
          <p:cNvPr id="43" name="Text Placeholder 42">
            <a:extLst>
              <a:ext uri="{FF2B5EF4-FFF2-40B4-BE49-F238E27FC236}">
                <a16:creationId xmlns:a16="http://schemas.microsoft.com/office/drawing/2014/main" id="{A530C137-BA16-9445-A454-D96E0ACF8AEB}"/>
              </a:ext>
            </a:extLst>
          </p:cNvPr>
          <p:cNvSpPr>
            <a:spLocks noGrp="1"/>
          </p:cNvSpPr>
          <p:nvPr>
            <p:ph type="body" sz="quarter" idx="18" hasCustomPrompt="1"/>
          </p:nvPr>
        </p:nvSpPr>
        <p:spPr>
          <a:xfrm>
            <a:off x="1619338" y="7315105"/>
            <a:ext cx="4381197" cy="732503"/>
          </a:xfrm>
        </p:spPr>
        <p:txBody>
          <a:bodyPr>
            <a:noAutofit/>
          </a:bodyPr>
          <a:lstStyle>
            <a:lvl1pPr marL="0" indent="0" algn="ctr">
              <a:buNone/>
              <a:defRPr sz="3600" b="0" i="0">
                <a:latin typeface="Amsi Pro Cond Bold Italic" panose="020B0A06020201010104" pitchFamily="34" charset="77"/>
              </a:defRPr>
            </a:lvl1pPr>
          </a:lstStyle>
          <a:p>
            <a:pPr lvl="0"/>
            <a:r>
              <a:rPr lang="en-GB" dirty="0"/>
              <a:t>FACEBOOK</a:t>
            </a:r>
            <a:endParaRPr lang="en-BE" dirty="0"/>
          </a:p>
        </p:txBody>
      </p:sp>
      <p:pic>
        <p:nvPicPr>
          <p:cNvPr id="3" name="Picture 2" descr="A picture containing sitting, computer, computer, table&#10;&#10;Description automatically generated">
            <a:extLst>
              <a:ext uri="{FF2B5EF4-FFF2-40B4-BE49-F238E27FC236}">
                <a16:creationId xmlns:a16="http://schemas.microsoft.com/office/drawing/2014/main" id="{91AABBB4-EDAA-7D4E-B68C-4202DFF42382}"/>
              </a:ext>
            </a:extLst>
          </p:cNvPr>
          <p:cNvPicPr>
            <a:picLocks noChangeAspect="1"/>
          </p:cNvPicPr>
          <p:nvPr userDrawn="1"/>
        </p:nvPicPr>
        <p:blipFill>
          <a:blip r:embed="rId4"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13720483" y="5092653"/>
            <a:ext cx="1352980" cy="1352980"/>
          </a:xfrm>
          <a:prstGeom prst="rect">
            <a:avLst/>
          </a:prstGeom>
          <a:noFill/>
        </p:spPr>
      </p:pic>
    </p:spTree>
    <p:extLst>
      <p:ext uri="{BB962C8B-B14F-4D97-AF65-F5344CB8AC3E}">
        <p14:creationId xmlns:p14="http://schemas.microsoft.com/office/powerpoint/2010/main" val="24285300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clusie">
    <p:spTree>
      <p:nvGrpSpPr>
        <p:cNvPr id="1" name=""/>
        <p:cNvGrpSpPr/>
        <p:nvPr/>
      </p:nvGrpSpPr>
      <p:grpSpPr>
        <a:xfrm>
          <a:off x="0" y="0"/>
          <a:ext cx="0" cy="0"/>
          <a:chOff x="0" y="0"/>
          <a:chExt cx="0" cy="0"/>
        </a:xfrm>
      </p:grpSpPr>
      <p:pic>
        <p:nvPicPr>
          <p:cNvPr id="6" name="Picture 2">
            <a:extLst>
              <a:ext uri="{FF2B5EF4-FFF2-40B4-BE49-F238E27FC236}">
                <a16:creationId xmlns:a16="http://schemas.microsoft.com/office/drawing/2014/main" id="{6D711479-C816-D747-8C8A-62CB947293AE}"/>
              </a:ext>
            </a:extLst>
          </p:cNvPr>
          <p:cNvPicPr>
            <a:picLocks noChangeAspect="1"/>
          </p:cNvPicPr>
          <p:nvPr userDrawn="1"/>
        </p:nvPicPr>
        <p:blipFill>
          <a:blip r:embed="rId2"/>
          <a:srcRect l="39002" r="8735"/>
          <a:stretch>
            <a:fillRect/>
          </a:stretch>
        </p:blipFill>
        <p:spPr>
          <a:xfrm>
            <a:off x="10223679" y="0"/>
            <a:ext cx="8064321" cy="10287000"/>
          </a:xfrm>
          <a:prstGeom prst="rect">
            <a:avLst/>
          </a:prstGeom>
        </p:spPr>
      </p:pic>
      <p:sp>
        <p:nvSpPr>
          <p:cNvPr id="7" name="AutoShape 3">
            <a:extLst>
              <a:ext uri="{FF2B5EF4-FFF2-40B4-BE49-F238E27FC236}">
                <a16:creationId xmlns:a16="http://schemas.microsoft.com/office/drawing/2014/main" id="{0055496C-D22C-0440-A9FC-AD40534BAAF3}"/>
              </a:ext>
            </a:extLst>
          </p:cNvPr>
          <p:cNvSpPr/>
          <p:nvPr userDrawn="1"/>
        </p:nvSpPr>
        <p:spPr>
          <a:xfrm>
            <a:off x="0" y="0"/>
            <a:ext cx="10223679" cy="1028700"/>
          </a:xfrm>
          <a:prstGeom prst="rect">
            <a:avLst/>
          </a:prstGeom>
          <a:solidFill>
            <a:srgbClr val="F5F09B"/>
          </a:solidFill>
        </p:spPr>
      </p:sp>
      <p:sp>
        <p:nvSpPr>
          <p:cNvPr id="8" name="AutoShape 4">
            <a:extLst>
              <a:ext uri="{FF2B5EF4-FFF2-40B4-BE49-F238E27FC236}">
                <a16:creationId xmlns:a16="http://schemas.microsoft.com/office/drawing/2014/main" id="{C784325A-3FD1-774D-946C-11A910FDE090}"/>
              </a:ext>
            </a:extLst>
          </p:cNvPr>
          <p:cNvSpPr/>
          <p:nvPr userDrawn="1"/>
        </p:nvSpPr>
        <p:spPr>
          <a:xfrm>
            <a:off x="1823134" y="431931"/>
            <a:ext cx="177261" cy="164839"/>
          </a:xfrm>
          <a:prstGeom prst="rect">
            <a:avLst/>
          </a:prstGeom>
          <a:solidFill>
            <a:srgbClr val="FBCCAD"/>
          </a:solidFill>
        </p:spPr>
      </p:sp>
      <p:sp>
        <p:nvSpPr>
          <p:cNvPr id="9" name="AutoShape 5">
            <a:extLst>
              <a:ext uri="{FF2B5EF4-FFF2-40B4-BE49-F238E27FC236}">
                <a16:creationId xmlns:a16="http://schemas.microsoft.com/office/drawing/2014/main" id="{4F02ABFE-86E7-EE43-83C5-97CD775F4D19}"/>
              </a:ext>
            </a:extLst>
          </p:cNvPr>
          <p:cNvSpPr/>
          <p:nvPr userDrawn="1"/>
        </p:nvSpPr>
        <p:spPr>
          <a:xfrm>
            <a:off x="2168625" y="431931"/>
            <a:ext cx="177261" cy="164839"/>
          </a:xfrm>
          <a:prstGeom prst="rect">
            <a:avLst/>
          </a:prstGeom>
          <a:solidFill>
            <a:srgbClr val="553C46"/>
          </a:solidFill>
        </p:spPr>
      </p:sp>
      <p:sp>
        <p:nvSpPr>
          <p:cNvPr id="10" name="AutoShape 6">
            <a:extLst>
              <a:ext uri="{FF2B5EF4-FFF2-40B4-BE49-F238E27FC236}">
                <a16:creationId xmlns:a16="http://schemas.microsoft.com/office/drawing/2014/main" id="{6508D8B3-F1C4-DC41-9099-AA0AB6A9C1DA}"/>
              </a:ext>
            </a:extLst>
          </p:cNvPr>
          <p:cNvSpPr/>
          <p:nvPr userDrawn="1"/>
        </p:nvSpPr>
        <p:spPr>
          <a:xfrm>
            <a:off x="2514115" y="431931"/>
            <a:ext cx="177261" cy="164839"/>
          </a:xfrm>
          <a:prstGeom prst="rect">
            <a:avLst/>
          </a:prstGeom>
          <a:solidFill>
            <a:srgbClr val="FBCCAD"/>
          </a:solidFill>
        </p:spPr>
      </p:sp>
      <p:sp>
        <p:nvSpPr>
          <p:cNvPr id="11" name="AutoShape 7">
            <a:extLst>
              <a:ext uri="{FF2B5EF4-FFF2-40B4-BE49-F238E27FC236}">
                <a16:creationId xmlns:a16="http://schemas.microsoft.com/office/drawing/2014/main" id="{1B5B048C-F8F9-124D-8B26-383712377BEB}"/>
              </a:ext>
            </a:extLst>
          </p:cNvPr>
          <p:cNvSpPr/>
          <p:nvPr userDrawn="1"/>
        </p:nvSpPr>
        <p:spPr>
          <a:xfrm>
            <a:off x="2859606" y="431931"/>
            <a:ext cx="177261" cy="164839"/>
          </a:xfrm>
          <a:prstGeom prst="rect">
            <a:avLst/>
          </a:prstGeom>
          <a:solidFill>
            <a:srgbClr val="FBCCAD"/>
          </a:solidFill>
        </p:spPr>
      </p:sp>
      <p:sp>
        <p:nvSpPr>
          <p:cNvPr id="12" name="AutoShape 8">
            <a:extLst>
              <a:ext uri="{FF2B5EF4-FFF2-40B4-BE49-F238E27FC236}">
                <a16:creationId xmlns:a16="http://schemas.microsoft.com/office/drawing/2014/main" id="{11093EC2-4C28-A245-818C-8DFBDAED683B}"/>
              </a:ext>
            </a:extLst>
          </p:cNvPr>
          <p:cNvSpPr/>
          <p:nvPr userDrawn="1"/>
        </p:nvSpPr>
        <p:spPr>
          <a:xfrm>
            <a:off x="2224844" y="484210"/>
            <a:ext cx="64822" cy="60280"/>
          </a:xfrm>
          <a:prstGeom prst="rect">
            <a:avLst/>
          </a:prstGeom>
          <a:solidFill>
            <a:srgbClr val="FFFFFF"/>
          </a:solidFill>
        </p:spPr>
      </p:sp>
      <p:sp>
        <p:nvSpPr>
          <p:cNvPr id="21" name="Slide Number Placeholder 54">
            <a:extLst>
              <a:ext uri="{FF2B5EF4-FFF2-40B4-BE49-F238E27FC236}">
                <a16:creationId xmlns:a16="http://schemas.microsoft.com/office/drawing/2014/main" id="{70D8EAFB-5983-EE4E-938E-D667B30181E5}"/>
              </a:ext>
            </a:extLst>
          </p:cNvPr>
          <p:cNvSpPr txBox="1">
            <a:spLocks/>
          </p:cNvSpPr>
          <p:nvPr userDrawn="1"/>
        </p:nvSpPr>
        <p:spPr>
          <a:xfrm>
            <a:off x="637978" y="242974"/>
            <a:ext cx="1112140" cy="482471"/>
          </a:xfrm>
          <a:prstGeom prst="rect">
            <a:avLst/>
          </a:prstGeom>
        </p:spPr>
        <p:txBody>
          <a:bodyPr vert="horz" lIns="91440" tIns="45720" rIns="91440" bIns="45720" rtlCol="0" anchor="b"/>
          <a:lstStyle>
            <a:defPPr>
              <a:defRPr lang="en-US"/>
            </a:defPPr>
            <a:lvl1pPr marL="0" algn="ctr" defTabSz="914400" rtl="0" eaLnBrk="1" latinLnBrk="0" hangingPunct="1">
              <a:defRPr sz="2000" b="1" i="0" kern="1200">
                <a:solidFill>
                  <a:schemeClr val="bg1"/>
                </a:solidFill>
                <a:latin typeface="Amsi Pro Bold Italic" panose="020B0A060202010101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solidFill>
                  <a:schemeClr val="tx1"/>
                </a:solidFill>
              </a:rPr>
              <a:pPr/>
              <a:t>‹#›</a:t>
            </a:fld>
            <a:endParaRPr lang="en-US" dirty="0">
              <a:solidFill>
                <a:schemeClr val="tx1"/>
              </a:solidFill>
            </a:endParaRPr>
          </a:p>
        </p:txBody>
      </p:sp>
      <p:sp>
        <p:nvSpPr>
          <p:cNvPr id="24" name="Title 42">
            <a:extLst>
              <a:ext uri="{FF2B5EF4-FFF2-40B4-BE49-F238E27FC236}">
                <a16:creationId xmlns:a16="http://schemas.microsoft.com/office/drawing/2014/main" id="{2759B1C6-FE56-3544-BA14-FE77BFC2DDA8}"/>
              </a:ext>
            </a:extLst>
          </p:cNvPr>
          <p:cNvSpPr>
            <a:spLocks noGrp="1"/>
          </p:cNvSpPr>
          <p:nvPr>
            <p:ph type="title" hasCustomPrompt="1"/>
          </p:nvPr>
        </p:nvSpPr>
        <p:spPr>
          <a:xfrm>
            <a:off x="865534" y="1832877"/>
            <a:ext cx="8637213" cy="1539146"/>
          </a:xfrm>
        </p:spPr>
        <p:txBody>
          <a:bodyPr anchor="ctr">
            <a:noAutofit/>
          </a:bodyPr>
          <a:lstStyle>
            <a:lvl1pPr algn="l">
              <a:defRPr sz="7200" b="1" i="0">
                <a:solidFill>
                  <a:schemeClr val="tx1"/>
                </a:solidFill>
                <a:latin typeface="Amsi Pro Cond Bold Italic" panose="020B0A06020201010104" pitchFamily="34" charset="77"/>
              </a:defRPr>
            </a:lvl1pPr>
          </a:lstStyle>
          <a:p>
            <a:r>
              <a:rPr lang="en-GB" dirty="0"/>
              <a:t>CONCLUSIE</a:t>
            </a:r>
            <a:endParaRPr lang="en-BE" dirty="0"/>
          </a:p>
        </p:txBody>
      </p:sp>
      <p:sp>
        <p:nvSpPr>
          <p:cNvPr id="29" name="Text Placeholder 28">
            <a:extLst>
              <a:ext uri="{FF2B5EF4-FFF2-40B4-BE49-F238E27FC236}">
                <a16:creationId xmlns:a16="http://schemas.microsoft.com/office/drawing/2014/main" id="{064487A9-16BD-3640-BC28-8A503374D66D}"/>
              </a:ext>
            </a:extLst>
          </p:cNvPr>
          <p:cNvSpPr>
            <a:spLocks noGrp="1"/>
          </p:cNvSpPr>
          <p:nvPr>
            <p:ph type="body" sz="quarter" idx="10" hasCustomPrompt="1"/>
          </p:nvPr>
        </p:nvSpPr>
        <p:spPr>
          <a:xfrm>
            <a:off x="865188" y="3372024"/>
            <a:ext cx="8637213" cy="5810076"/>
          </a:xfrm>
        </p:spPr>
        <p:txBody>
          <a:bodyPr/>
          <a:lstStyle>
            <a:lvl1pPr marL="0" indent="0">
              <a:buNone/>
              <a:defRPr/>
            </a:lvl1pPr>
          </a:lstStyle>
          <a:p>
            <a:pPr>
              <a:lnSpc>
                <a:spcPts val="3500"/>
              </a:lnSpc>
            </a:pPr>
            <a:r>
              <a:rPr lang="en-US" sz="3200" dirty="0" err="1">
                <a:solidFill>
                  <a:srgbClr val="553C46"/>
                </a:solidFill>
                <a:latin typeface="AmsiPro-Regular"/>
              </a:rPr>
              <a:t>Dit</a:t>
            </a:r>
            <a:r>
              <a:rPr lang="en-US" sz="3200" dirty="0">
                <a:solidFill>
                  <a:srgbClr val="553C46"/>
                </a:solidFill>
                <a:latin typeface="AmsiPro-Regular"/>
              </a:rPr>
              <a:t> is </a:t>
            </a:r>
            <a:r>
              <a:rPr lang="en-US" sz="3200" dirty="0" err="1">
                <a:solidFill>
                  <a:srgbClr val="553C46"/>
                </a:solidFill>
                <a:latin typeface="AmsiPro-Regular"/>
              </a:rPr>
              <a:t>een</a:t>
            </a:r>
            <a:r>
              <a:rPr lang="en-US" sz="3200" dirty="0">
                <a:solidFill>
                  <a:srgbClr val="553C46"/>
                </a:solidFill>
                <a:latin typeface="AmsiPro-Regular"/>
              </a:rPr>
              <a:t> statement met </a:t>
            </a:r>
            <a:r>
              <a:rPr lang="en-US" sz="3200" dirty="0" err="1">
                <a:solidFill>
                  <a:srgbClr val="553C46"/>
                </a:solidFill>
                <a:latin typeface="AmsiPro-Regular"/>
              </a:rPr>
              <a:t>een</a:t>
            </a:r>
            <a:r>
              <a:rPr lang="en-US" sz="3200" dirty="0">
                <a:solidFill>
                  <a:srgbClr val="553C46"/>
                </a:solidFill>
                <a:latin typeface="AmsiPro-Regular"/>
              </a:rPr>
              <a:t> </a:t>
            </a:r>
            <a:r>
              <a:rPr lang="en-US" sz="3200" dirty="0" err="1">
                <a:solidFill>
                  <a:srgbClr val="553C46"/>
                </a:solidFill>
                <a:latin typeface="AmsiPro-Regular"/>
              </a:rPr>
              <a:t>opsomming</a:t>
            </a:r>
            <a:r>
              <a:rPr lang="en-US" sz="3200" dirty="0">
                <a:solidFill>
                  <a:srgbClr val="553C46"/>
                </a:solidFill>
                <a:latin typeface="AmsiPro-Regular"/>
              </a:rPr>
              <a:t>:</a:t>
            </a:r>
          </a:p>
          <a:p>
            <a:pPr>
              <a:lnSpc>
                <a:spcPts val="3500"/>
              </a:lnSpc>
            </a:pPr>
            <a:endParaRPr lang="en-US" sz="3200" dirty="0">
              <a:solidFill>
                <a:srgbClr val="553C46"/>
              </a:solidFill>
              <a:latin typeface="AmsiPro-Regular"/>
            </a:endParaRPr>
          </a:p>
          <a:p>
            <a:pPr lvl="1"/>
            <a:r>
              <a:rPr lang="en-GB" dirty="0"/>
              <a:t>Lorem ipsum </a:t>
            </a:r>
            <a:r>
              <a:rPr lang="en-GB" dirty="0" err="1"/>
              <a:t>dolor</a:t>
            </a:r>
            <a:r>
              <a:rPr lang="en-GB" dirty="0"/>
              <a:t> sit </a:t>
            </a:r>
            <a:r>
              <a:rPr lang="en-GB" dirty="0" err="1"/>
              <a:t>amet</a:t>
            </a:r>
            <a:r>
              <a:rPr lang="en-GB" dirty="0"/>
              <a:t>, </a:t>
            </a:r>
            <a:r>
              <a:rPr lang="en-GB" dirty="0" err="1"/>
              <a:t>consectetur</a:t>
            </a:r>
            <a:r>
              <a:rPr lang="en-GB" dirty="0"/>
              <a:t> </a:t>
            </a:r>
            <a:r>
              <a:rPr lang="en-GB" dirty="0" err="1"/>
              <a:t>adipiscing</a:t>
            </a:r>
            <a:r>
              <a:rPr lang="en-GB" dirty="0"/>
              <a:t> </a:t>
            </a:r>
            <a:r>
              <a:rPr lang="en-GB" dirty="0" err="1"/>
              <a:t>elit</a:t>
            </a:r>
            <a:r>
              <a:rPr lang="en-GB" dirty="0"/>
              <a:t>.</a:t>
            </a:r>
          </a:p>
          <a:p>
            <a:pPr lvl="1"/>
            <a:endParaRPr lang="en-GB" dirty="0"/>
          </a:p>
          <a:p>
            <a:pPr lvl="1"/>
            <a:r>
              <a:rPr lang="en-GB" dirty="0"/>
              <a:t>Aenean </a:t>
            </a:r>
            <a:r>
              <a:rPr lang="en-GB" dirty="0" err="1"/>
              <a:t>nec</a:t>
            </a:r>
            <a:r>
              <a:rPr lang="en-GB" dirty="0"/>
              <a:t> vestibulum </a:t>
            </a:r>
            <a:r>
              <a:rPr lang="en-GB" dirty="0" err="1"/>
              <a:t>enim</a:t>
            </a:r>
            <a:r>
              <a:rPr lang="en-GB" dirty="0"/>
              <a:t>. </a:t>
            </a:r>
            <a:r>
              <a:rPr lang="en-GB" dirty="0" err="1"/>
              <a:t>Nulla</a:t>
            </a:r>
            <a:r>
              <a:rPr lang="en-GB" dirty="0"/>
              <a:t> in lorem sit </a:t>
            </a:r>
            <a:r>
              <a:rPr lang="en-GB" dirty="0" err="1"/>
              <a:t>amet</a:t>
            </a:r>
            <a:r>
              <a:rPr lang="en-GB" dirty="0"/>
              <a:t> </a:t>
            </a:r>
            <a:r>
              <a:rPr lang="en-GB" dirty="0" err="1"/>
              <a:t>nisl</a:t>
            </a:r>
            <a:r>
              <a:rPr lang="en-GB" dirty="0"/>
              <a:t> </a:t>
            </a:r>
            <a:r>
              <a:rPr lang="en-GB" dirty="0" err="1"/>
              <a:t>feugiat</a:t>
            </a:r>
            <a:r>
              <a:rPr lang="en-GB" dirty="0"/>
              <a:t> </a:t>
            </a:r>
            <a:r>
              <a:rPr lang="en-GB" dirty="0" err="1"/>
              <a:t>sollicitudin</a:t>
            </a:r>
            <a:r>
              <a:rPr lang="en-GB" dirty="0"/>
              <a:t>.</a:t>
            </a:r>
          </a:p>
          <a:p>
            <a:pPr lvl="1"/>
            <a:endParaRPr lang="en-GB" dirty="0"/>
          </a:p>
          <a:p>
            <a:pPr lvl="1"/>
            <a:r>
              <a:rPr lang="en-GB" dirty="0"/>
              <a:t>Ut </a:t>
            </a:r>
            <a:r>
              <a:rPr lang="en-GB" dirty="0" err="1"/>
              <a:t>tristique</a:t>
            </a:r>
            <a:r>
              <a:rPr lang="en-GB" dirty="0"/>
              <a:t>, </a:t>
            </a:r>
            <a:r>
              <a:rPr lang="en-GB" dirty="0" err="1"/>
              <a:t>nulla</a:t>
            </a:r>
            <a:r>
              <a:rPr lang="en-GB" dirty="0"/>
              <a:t> </a:t>
            </a:r>
            <a:r>
              <a:rPr lang="en-GB" dirty="0" err="1"/>
              <a:t>vel</a:t>
            </a:r>
            <a:r>
              <a:rPr lang="en-GB" dirty="0"/>
              <a:t> </a:t>
            </a:r>
            <a:r>
              <a:rPr lang="en-GB" dirty="0" err="1"/>
              <a:t>consequat</a:t>
            </a:r>
            <a:r>
              <a:rPr lang="en-GB" dirty="0"/>
              <a:t> fermentum, </a:t>
            </a:r>
            <a:r>
              <a:rPr lang="en-GB" dirty="0" err="1"/>
              <a:t>arcu</a:t>
            </a:r>
            <a:r>
              <a:rPr lang="en-GB" dirty="0"/>
              <a:t> </a:t>
            </a:r>
            <a:r>
              <a:rPr lang="en-GB" dirty="0" err="1"/>
              <a:t>risus</a:t>
            </a:r>
            <a:r>
              <a:rPr lang="en-GB" dirty="0"/>
              <a:t> </a:t>
            </a:r>
            <a:r>
              <a:rPr lang="en-GB" dirty="0" err="1"/>
              <a:t>aliquam</a:t>
            </a:r>
            <a:r>
              <a:rPr lang="en-GB" dirty="0"/>
              <a:t> </a:t>
            </a:r>
            <a:r>
              <a:rPr lang="en-GB" dirty="0" err="1"/>
              <a:t>nisl</a:t>
            </a:r>
            <a:r>
              <a:rPr lang="en-GB" dirty="0"/>
              <a:t>, id </a:t>
            </a:r>
            <a:r>
              <a:rPr lang="en-GB" dirty="0" err="1"/>
              <a:t>consectetur</a:t>
            </a:r>
            <a:r>
              <a:rPr lang="en-GB" dirty="0"/>
              <a:t> </a:t>
            </a:r>
            <a:r>
              <a:rPr lang="en-GB" dirty="0" err="1"/>
              <a:t>nunc</a:t>
            </a:r>
            <a:r>
              <a:rPr lang="en-GB" dirty="0"/>
              <a:t> </a:t>
            </a:r>
            <a:r>
              <a:rPr lang="en-GB" dirty="0" err="1"/>
              <a:t>justo</a:t>
            </a:r>
            <a:r>
              <a:rPr lang="en-GB" dirty="0"/>
              <a:t> ac </a:t>
            </a:r>
            <a:r>
              <a:rPr lang="en-GB" dirty="0" err="1"/>
              <a:t>nulla</a:t>
            </a:r>
            <a:r>
              <a:rPr lang="en-GB" dirty="0"/>
              <a:t>.</a:t>
            </a:r>
          </a:p>
        </p:txBody>
      </p:sp>
      <p:sp>
        <p:nvSpPr>
          <p:cNvPr id="30" name="Picture Placeholder 57">
            <a:extLst>
              <a:ext uri="{FF2B5EF4-FFF2-40B4-BE49-F238E27FC236}">
                <a16:creationId xmlns:a16="http://schemas.microsoft.com/office/drawing/2014/main" id="{66F42AFC-AE29-B44C-AA25-6BD8EE7F21FA}"/>
              </a:ext>
            </a:extLst>
          </p:cNvPr>
          <p:cNvSpPr>
            <a:spLocks noGrp="1"/>
          </p:cNvSpPr>
          <p:nvPr>
            <p:ph type="pic" sz="quarter" idx="15" hasCustomPrompt="1"/>
          </p:nvPr>
        </p:nvSpPr>
        <p:spPr>
          <a:xfrm>
            <a:off x="10223679" y="0"/>
            <a:ext cx="8064321" cy="10287000"/>
          </a:xfrm>
        </p:spPr>
        <p:txBody>
          <a:bodyPr>
            <a:normAutofit/>
          </a:bodyPr>
          <a:lstStyle>
            <a:lvl1pPr marL="0" indent="0">
              <a:buNone/>
              <a:defRPr sz="1400">
                <a:solidFill>
                  <a:srgbClr val="FFFEF8"/>
                </a:solidFill>
              </a:defRPr>
            </a:lvl1pPr>
          </a:lstStyle>
          <a:p>
            <a:r>
              <a:rPr lang="en-BE" dirty="0"/>
              <a:t>Voeg hier een foto toe indien gewenst</a:t>
            </a:r>
          </a:p>
        </p:txBody>
      </p:sp>
      <p:sp>
        <p:nvSpPr>
          <p:cNvPr id="32" name="Footer Placeholder 2">
            <a:extLst>
              <a:ext uri="{FF2B5EF4-FFF2-40B4-BE49-F238E27FC236}">
                <a16:creationId xmlns:a16="http://schemas.microsoft.com/office/drawing/2014/main" id="{4883E4A6-AE87-AF4A-9850-5CD0438CDD78}"/>
              </a:ext>
            </a:extLst>
          </p:cNvPr>
          <p:cNvSpPr>
            <a:spLocks noGrp="1"/>
          </p:cNvSpPr>
          <p:nvPr>
            <p:ph type="ftr" sz="quarter" idx="11"/>
          </p:nvPr>
        </p:nvSpPr>
        <p:spPr>
          <a:xfrm>
            <a:off x="4953001" y="331787"/>
            <a:ext cx="4549400" cy="365125"/>
          </a:xfrm>
          <a:prstGeom prst="rect">
            <a:avLst/>
          </a:prstGeom>
        </p:spPr>
        <p:txBody>
          <a:bodyPr anchor="ctr"/>
          <a:lstStyle>
            <a:lvl1pPr algn="r">
              <a:defRPr sz="2200" b="1" i="0" spc="120" baseline="0">
                <a:solidFill>
                  <a:schemeClr val="tx1"/>
                </a:solidFill>
                <a:latin typeface="Amsi Pro Cond Bold Italic" panose="020B0A06020201010104" pitchFamily="34" charset="77"/>
              </a:defRPr>
            </a:lvl1pPr>
          </a:lstStyle>
          <a:p>
            <a:r>
              <a:rPr lang="en-US"/>
              <a:t>Koptekst/voettekst</a:t>
            </a:r>
            <a:endParaRPr lang="en-US" dirty="0"/>
          </a:p>
        </p:txBody>
      </p:sp>
    </p:spTree>
    <p:extLst>
      <p:ext uri="{BB962C8B-B14F-4D97-AF65-F5344CB8AC3E}">
        <p14:creationId xmlns:p14="http://schemas.microsoft.com/office/powerpoint/2010/main" val="31076102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Eindslide">
    <p:bg>
      <p:bgPr>
        <a:solidFill>
          <a:schemeClr val="tx1"/>
        </a:solidFill>
        <a:effectLst/>
      </p:bgPr>
    </p:bg>
    <p:spTree>
      <p:nvGrpSpPr>
        <p:cNvPr id="1" name=""/>
        <p:cNvGrpSpPr/>
        <p:nvPr/>
      </p:nvGrpSpPr>
      <p:grpSpPr>
        <a:xfrm>
          <a:off x="0" y="0"/>
          <a:ext cx="0" cy="0"/>
          <a:chOff x="0" y="0"/>
          <a:chExt cx="0" cy="0"/>
        </a:xfrm>
      </p:grpSpPr>
      <p:sp>
        <p:nvSpPr>
          <p:cNvPr id="6" name="AutoShape 2">
            <a:extLst>
              <a:ext uri="{FF2B5EF4-FFF2-40B4-BE49-F238E27FC236}">
                <a16:creationId xmlns:a16="http://schemas.microsoft.com/office/drawing/2014/main" id="{BC18D2F1-BE1E-1842-B15B-1CA61D86E395}"/>
              </a:ext>
            </a:extLst>
          </p:cNvPr>
          <p:cNvSpPr/>
          <p:nvPr userDrawn="1"/>
        </p:nvSpPr>
        <p:spPr>
          <a:xfrm>
            <a:off x="0" y="0"/>
            <a:ext cx="18288000" cy="1028700"/>
          </a:xfrm>
          <a:prstGeom prst="rect">
            <a:avLst/>
          </a:prstGeom>
          <a:solidFill>
            <a:srgbClr val="FFFFFF"/>
          </a:solidFill>
        </p:spPr>
      </p:sp>
      <p:sp>
        <p:nvSpPr>
          <p:cNvPr id="7" name="AutoShape 3">
            <a:extLst>
              <a:ext uri="{FF2B5EF4-FFF2-40B4-BE49-F238E27FC236}">
                <a16:creationId xmlns:a16="http://schemas.microsoft.com/office/drawing/2014/main" id="{9A943C1F-3984-1E4B-B248-7A939E024B88}"/>
              </a:ext>
            </a:extLst>
          </p:cNvPr>
          <p:cNvSpPr/>
          <p:nvPr userDrawn="1"/>
        </p:nvSpPr>
        <p:spPr>
          <a:xfrm>
            <a:off x="1674657" y="431931"/>
            <a:ext cx="177261" cy="164839"/>
          </a:xfrm>
          <a:prstGeom prst="rect">
            <a:avLst/>
          </a:prstGeom>
          <a:solidFill>
            <a:srgbClr val="F5F09B"/>
          </a:solidFill>
        </p:spPr>
      </p:sp>
      <p:sp>
        <p:nvSpPr>
          <p:cNvPr id="8" name="AutoShape 4">
            <a:extLst>
              <a:ext uri="{FF2B5EF4-FFF2-40B4-BE49-F238E27FC236}">
                <a16:creationId xmlns:a16="http://schemas.microsoft.com/office/drawing/2014/main" id="{E4F7BCE7-F957-3143-8EFF-F52AF47220EF}"/>
              </a:ext>
            </a:extLst>
          </p:cNvPr>
          <p:cNvSpPr/>
          <p:nvPr userDrawn="1"/>
        </p:nvSpPr>
        <p:spPr>
          <a:xfrm>
            <a:off x="2020147" y="431931"/>
            <a:ext cx="177261" cy="164839"/>
          </a:xfrm>
          <a:prstGeom prst="rect">
            <a:avLst/>
          </a:prstGeom>
          <a:solidFill>
            <a:srgbClr val="F5F09B"/>
          </a:solidFill>
        </p:spPr>
      </p:sp>
      <p:sp>
        <p:nvSpPr>
          <p:cNvPr id="9" name="AutoShape 5">
            <a:extLst>
              <a:ext uri="{FF2B5EF4-FFF2-40B4-BE49-F238E27FC236}">
                <a16:creationId xmlns:a16="http://schemas.microsoft.com/office/drawing/2014/main" id="{0A325CE2-1A1C-EC46-A88A-C716678315CA}"/>
              </a:ext>
            </a:extLst>
          </p:cNvPr>
          <p:cNvSpPr/>
          <p:nvPr userDrawn="1"/>
        </p:nvSpPr>
        <p:spPr>
          <a:xfrm>
            <a:off x="2365638" y="431931"/>
            <a:ext cx="177261" cy="164839"/>
          </a:xfrm>
          <a:prstGeom prst="rect">
            <a:avLst/>
          </a:prstGeom>
          <a:solidFill>
            <a:srgbClr val="553C46"/>
          </a:solidFill>
        </p:spPr>
      </p:sp>
      <p:sp>
        <p:nvSpPr>
          <p:cNvPr id="10" name="AutoShape 6">
            <a:extLst>
              <a:ext uri="{FF2B5EF4-FFF2-40B4-BE49-F238E27FC236}">
                <a16:creationId xmlns:a16="http://schemas.microsoft.com/office/drawing/2014/main" id="{3FDF11CB-A38D-AD45-8327-30A01110E075}"/>
              </a:ext>
            </a:extLst>
          </p:cNvPr>
          <p:cNvSpPr/>
          <p:nvPr userDrawn="1"/>
        </p:nvSpPr>
        <p:spPr>
          <a:xfrm>
            <a:off x="2711129" y="431931"/>
            <a:ext cx="177261" cy="164839"/>
          </a:xfrm>
          <a:prstGeom prst="rect">
            <a:avLst/>
          </a:prstGeom>
          <a:solidFill>
            <a:srgbClr val="F5F09B"/>
          </a:solidFill>
        </p:spPr>
      </p:sp>
      <p:sp>
        <p:nvSpPr>
          <p:cNvPr id="11" name="AutoShape 7">
            <a:extLst>
              <a:ext uri="{FF2B5EF4-FFF2-40B4-BE49-F238E27FC236}">
                <a16:creationId xmlns:a16="http://schemas.microsoft.com/office/drawing/2014/main" id="{C3CB1F5E-E4EB-984C-915E-2EF2E850D577}"/>
              </a:ext>
            </a:extLst>
          </p:cNvPr>
          <p:cNvSpPr/>
          <p:nvPr userDrawn="1"/>
        </p:nvSpPr>
        <p:spPr>
          <a:xfrm>
            <a:off x="2421857" y="484210"/>
            <a:ext cx="64822" cy="60280"/>
          </a:xfrm>
          <a:prstGeom prst="rect">
            <a:avLst/>
          </a:prstGeom>
          <a:solidFill>
            <a:srgbClr val="FFFFFF"/>
          </a:solidFill>
        </p:spPr>
      </p:sp>
      <p:pic>
        <p:nvPicPr>
          <p:cNvPr id="12" name="Picture 8">
            <a:extLst>
              <a:ext uri="{FF2B5EF4-FFF2-40B4-BE49-F238E27FC236}">
                <a16:creationId xmlns:a16="http://schemas.microsoft.com/office/drawing/2014/main" id="{018E2979-CC09-234C-8B22-09D551B6D657}"/>
              </a:ext>
            </a:extLst>
          </p:cNvPr>
          <p:cNvPicPr>
            <a:picLocks noChangeAspect="1"/>
          </p:cNvPicPr>
          <p:nvPr userDrawn="1"/>
        </p:nvPicPr>
        <p:blipFill>
          <a:blip r:embed="rId2"/>
          <a:srcRect l="39996"/>
          <a:stretch>
            <a:fillRect/>
          </a:stretch>
        </p:blipFill>
        <p:spPr>
          <a:xfrm>
            <a:off x="0" y="1028700"/>
            <a:ext cx="8332979" cy="9258300"/>
          </a:xfrm>
          <a:prstGeom prst="rect">
            <a:avLst/>
          </a:prstGeom>
        </p:spPr>
      </p:pic>
      <p:pic>
        <p:nvPicPr>
          <p:cNvPr id="16" name="Picture 12">
            <a:extLst>
              <a:ext uri="{FF2B5EF4-FFF2-40B4-BE49-F238E27FC236}">
                <a16:creationId xmlns:a16="http://schemas.microsoft.com/office/drawing/2014/main" id="{EA7C7412-5C6A-1D4A-B7D6-469D6716254C}"/>
              </a:ext>
            </a:extLst>
          </p:cNvPr>
          <p:cNvPicPr>
            <a:picLocks noChangeAspect="1"/>
          </p:cNvPicPr>
          <p:nvPr userDrawn="1"/>
        </p:nvPicPr>
        <p:blipFill>
          <a:blip r:embed="rId3"/>
          <a:srcRect/>
          <a:stretch>
            <a:fillRect/>
          </a:stretch>
        </p:blipFill>
        <p:spPr>
          <a:xfrm>
            <a:off x="12241186" y="6388100"/>
            <a:ext cx="5489627" cy="4114800"/>
          </a:xfrm>
          <a:prstGeom prst="rect">
            <a:avLst/>
          </a:prstGeom>
        </p:spPr>
      </p:pic>
      <p:sp>
        <p:nvSpPr>
          <p:cNvPr id="19" name="Picture Placeholder 57">
            <a:extLst>
              <a:ext uri="{FF2B5EF4-FFF2-40B4-BE49-F238E27FC236}">
                <a16:creationId xmlns:a16="http://schemas.microsoft.com/office/drawing/2014/main" id="{7DCF2BEB-1111-6E44-82D9-A7C6AF78564F}"/>
              </a:ext>
            </a:extLst>
          </p:cNvPr>
          <p:cNvSpPr>
            <a:spLocks noGrp="1"/>
          </p:cNvSpPr>
          <p:nvPr>
            <p:ph type="pic" sz="quarter" idx="15" hasCustomPrompt="1"/>
          </p:nvPr>
        </p:nvSpPr>
        <p:spPr>
          <a:xfrm>
            <a:off x="0" y="1028698"/>
            <a:ext cx="8332979" cy="9258301"/>
          </a:xfrm>
        </p:spPr>
        <p:txBody>
          <a:bodyPr>
            <a:normAutofit/>
          </a:bodyPr>
          <a:lstStyle>
            <a:lvl1pPr marL="0" indent="0">
              <a:buNone/>
              <a:defRPr sz="1400">
                <a:solidFill>
                  <a:srgbClr val="FFFEF8"/>
                </a:solidFill>
              </a:defRPr>
            </a:lvl1pPr>
          </a:lstStyle>
          <a:p>
            <a:r>
              <a:rPr lang="en-BE" dirty="0"/>
              <a:t>Voeg hier een foto toe indien gewenst</a:t>
            </a:r>
          </a:p>
        </p:txBody>
      </p:sp>
      <p:sp>
        <p:nvSpPr>
          <p:cNvPr id="22" name="Slide Number Placeholder 54">
            <a:extLst>
              <a:ext uri="{FF2B5EF4-FFF2-40B4-BE49-F238E27FC236}">
                <a16:creationId xmlns:a16="http://schemas.microsoft.com/office/drawing/2014/main" id="{E38062B5-4F86-9B4C-A3EC-54ED8EC59739}"/>
              </a:ext>
            </a:extLst>
          </p:cNvPr>
          <p:cNvSpPr txBox="1">
            <a:spLocks/>
          </p:cNvSpPr>
          <p:nvPr userDrawn="1"/>
        </p:nvSpPr>
        <p:spPr>
          <a:xfrm>
            <a:off x="151044" y="242975"/>
            <a:ext cx="1112140" cy="482471"/>
          </a:xfrm>
          <a:prstGeom prst="rect">
            <a:avLst/>
          </a:prstGeom>
        </p:spPr>
        <p:txBody>
          <a:bodyPr vert="horz" lIns="91440" tIns="45720" rIns="91440" bIns="45720" rtlCol="0" anchor="b"/>
          <a:lstStyle>
            <a:defPPr>
              <a:defRPr lang="en-US"/>
            </a:defPPr>
            <a:lvl1pPr marL="0" algn="r" defTabSz="914400" rtl="0" eaLnBrk="1" latinLnBrk="0" hangingPunct="1">
              <a:defRPr sz="2000" b="1" i="0" kern="1200">
                <a:solidFill>
                  <a:schemeClr val="tx1"/>
                </a:solidFill>
                <a:latin typeface="Amsi Pro Bold Italic" panose="020B0A060202010101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pPr/>
              <a:t>‹#›</a:t>
            </a:fld>
            <a:endParaRPr lang="en-US" dirty="0"/>
          </a:p>
        </p:txBody>
      </p:sp>
      <p:sp>
        <p:nvSpPr>
          <p:cNvPr id="23" name="Footer Placeholder 2">
            <a:extLst>
              <a:ext uri="{FF2B5EF4-FFF2-40B4-BE49-F238E27FC236}">
                <a16:creationId xmlns:a16="http://schemas.microsoft.com/office/drawing/2014/main" id="{B1B29489-043A-6147-BC6C-1E2F3CBCE77F}"/>
              </a:ext>
            </a:extLst>
          </p:cNvPr>
          <p:cNvSpPr>
            <a:spLocks noGrp="1"/>
          </p:cNvSpPr>
          <p:nvPr>
            <p:ph type="ftr" sz="quarter" idx="11"/>
          </p:nvPr>
        </p:nvSpPr>
        <p:spPr>
          <a:xfrm>
            <a:off x="11217374" y="331787"/>
            <a:ext cx="6056493" cy="365125"/>
          </a:xfrm>
          <a:prstGeom prst="rect">
            <a:avLst/>
          </a:prstGeom>
        </p:spPr>
        <p:txBody>
          <a:bodyPr anchor="ctr"/>
          <a:lstStyle>
            <a:lvl1pPr algn="r">
              <a:defRPr sz="2200" b="1" i="0" spc="120" baseline="0">
                <a:solidFill>
                  <a:schemeClr val="tx1"/>
                </a:solidFill>
                <a:latin typeface="Amsi Pro Cond Bold Italic" panose="020B0A06020201010104" pitchFamily="34" charset="77"/>
              </a:defRPr>
            </a:lvl1pPr>
          </a:lstStyle>
          <a:p>
            <a:r>
              <a:rPr lang="en-US"/>
              <a:t>Koptekst/voettekst</a:t>
            </a:r>
            <a:endParaRPr lang="en-US" dirty="0"/>
          </a:p>
        </p:txBody>
      </p:sp>
      <p:sp>
        <p:nvSpPr>
          <p:cNvPr id="26" name="Title 42">
            <a:extLst>
              <a:ext uri="{FF2B5EF4-FFF2-40B4-BE49-F238E27FC236}">
                <a16:creationId xmlns:a16="http://schemas.microsoft.com/office/drawing/2014/main" id="{2155A033-292C-FC49-8FBB-52B199BD1B4D}"/>
              </a:ext>
            </a:extLst>
          </p:cNvPr>
          <p:cNvSpPr>
            <a:spLocks noGrp="1"/>
          </p:cNvSpPr>
          <p:nvPr>
            <p:ph type="title" hasCustomPrompt="1"/>
          </p:nvPr>
        </p:nvSpPr>
        <p:spPr>
          <a:xfrm>
            <a:off x="9996578" y="4399702"/>
            <a:ext cx="6712428" cy="1539146"/>
          </a:xfrm>
        </p:spPr>
        <p:txBody>
          <a:bodyPr anchor="t">
            <a:noAutofit/>
          </a:bodyPr>
          <a:lstStyle>
            <a:lvl1pPr algn="l">
              <a:defRPr sz="8800" b="1" i="0">
                <a:solidFill>
                  <a:schemeClr val="bg1"/>
                </a:solidFill>
                <a:latin typeface="Amsi Pro Cond Bold Italic" panose="020B0A06020201010104" pitchFamily="34" charset="77"/>
              </a:defRPr>
            </a:lvl1pPr>
          </a:lstStyle>
          <a:p>
            <a:r>
              <a:rPr lang="en-GB" dirty="0"/>
              <a:t>BEDANKT!</a:t>
            </a:r>
            <a:endParaRPr lang="en-BE" dirty="0"/>
          </a:p>
        </p:txBody>
      </p:sp>
      <p:sp>
        <p:nvSpPr>
          <p:cNvPr id="27" name="Text Placeholder 49">
            <a:extLst>
              <a:ext uri="{FF2B5EF4-FFF2-40B4-BE49-F238E27FC236}">
                <a16:creationId xmlns:a16="http://schemas.microsoft.com/office/drawing/2014/main" id="{4254186A-FBCF-774B-BB1E-115330D00E89}"/>
              </a:ext>
            </a:extLst>
          </p:cNvPr>
          <p:cNvSpPr>
            <a:spLocks noGrp="1"/>
          </p:cNvSpPr>
          <p:nvPr>
            <p:ph type="body" sz="quarter" idx="21" hasCustomPrompt="1"/>
          </p:nvPr>
        </p:nvSpPr>
        <p:spPr>
          <a:xfrm>
            <a:off x="10006103" y="6086110"/>
            <a:ext cx="5975899" cy="1420564"/>
          </a:xfrm>
        </p:spPr>
        <p:txBody>
          <a:bodyPr>
            <a:normAutofit/>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sz="3600" b="0" i="0">
                <a:solidFill>
                  <a:srgbClr val="FFFEF8"/>
                </a:solidFill>
                <a:latin typeface="Amsi Pro Bold Italic" panose="020B0A06020201010104" pitchFamily="34" charset="77"/>
              </a:defRPr>
            </a:lvl1pPr>
          </a:lstStyle>
          <a:p>
            <a:pPr lvl="0"/>
            <a:r>
              <a:rPr lang="en-BE" dirty="0"/>
              <a:t>Zijn er nog vragen?</a:t>
            </a:r>
          </a:p>
        </p:txBody>
      </p:sp>
    </p:spTree>
    <p:extLst>
      <p:ext uri="{BB962C8B-B14F-4D97-AF65-F5344CB8AC3E}">
        <p14:creationId xmlns:p14="http://schemas.microsoft.com/office/powerpoint/2010/main" val="20246224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03272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aubergine met beeld 1">
    <p:spTree>
      <p:nvGrpSpPr>
        <p:cNvPr id="1" name=""/>
        <p:cNvGrpSpPr/>
        <p:nvPr/>
      </p:nvGrpSpPr>
      <p:grpSpPr>
        <a:xfrm>
          <a:off x="0" y="0"/>
          <a:ext cx="0" cy="0"/>
          <a:chOff x="0" y="0"/>
          <a:chExt cx="0" cy="0"/>
        </a:xfrm>
      </p:grpSpPr>
      <p:sp>
        <p:nvSpPr>
          <p:cNvPr id="7" name="Rechthoek 6">
            <a:extLst>
              <a:ext uri="{FF2B5EF4-FFF2-40B4-BE49-F238E27FC236}">
                <a16:creationId xmlns:a16="http://schemas.microsoft.com/office/drawing/2014/main" id="{EC47E56E-D13B-3301-4E86-41EFBE3E8E15}"/>
              </a:ext>
            </a:extLst>
          </p:cNvPr>
          <p:cNvSpPr/>
          <p:nvPr userDrawn="1"/>
        </p:nvSpPr>
        <p:spPr>
          <a:xfrm flipV="1">
            <a:off x="0" y="0"/>
            <a:ext cx="828675" cy="10287000"/>
          </a:xfrm>
          <a:prstGeom prst="rect">
            <a:avLst/>
          </a:prstGeom>
          <a:solidFill>
            <a:srgbClr val="553C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2700"/>
          </a:p>
        </p:txBody>
      </p:sp>
      <p:sp>
        <p:nvSpPr>
          <p:cNvPr id="2" name="Titel 1">
            <a:extLst>
              <a:ext uri="{FF2B5EF4-FFF2-40B4-BE49-F238E27FC236}">
                <a16:creationId xmlns:a16="http://schemas.microsoft.com/office/drawing/2014/main" id="{B1333988-DD3D-9546-B16E-41FDD162E831}"/>
              </a:ext>
            </a:extLst>
          </p:cNvPr>
          <p:cNvSpPr>
            <a:spLocks noGrp="1"/>
          </p:cNvSpPr>
          <p:nvPr>
            <p:ph type="title" hasCustomPrompt="1"/>
          </p:nvPr>
        </p:nvSpPr>
        <p:spPr>
          <a:xfrm>
            <a:off x="8072438" y="828675"/>
            <a:ext cx="8629649" cy="1100136"/>
          </a:xfrm>
        </p:spPr>
        <p:txBody>
          <a:bodyPr>
            <a:normAutofit/>
          </a:bodyPr>
          <a:lstStyle>
            <a:lvl1pPr algn="ctr">
              <a:defRPr sz="6000" cap="all" baseline="0">
                <a:solidFill>
                  <a:srgbClr val="553C46"/>
                </a:solidFill>
                <a:latin typeface="Amsi Pro Cond Bold Italic" panose="020B0A06020201010104" pitchFamily="34" charset="0"/>
              </a:defRPr>
            </a:lvl1pPr>
          </a:lstStyle>
          <a:p>
            <a:r>
              <a:rPr lang="nl-NL" dirty="0"/>
              <a:t>Noteer hier de titel of verwijder</a:t>
            </a:r>
            <a:endParaRPr lang="nl-BE" dirty="0"/>
          </a:p>
        </p:txBody>
      </p:sp>
      <p:sp>
        <p:nvSpPr>
          <p:cNvPr id="8" name="Tijdelijke aanduiding voor dianummer 5">
            <a:extLst>
              <a:ext uri="{FF2B5EF4-FFF2-40B4-BE49-F238E27FC236}">
                <a16:creationId xmlns:a16="http://schemas.microsoft.com/office/drawing/2014/main" id="{9752C63E-580E-08AE-3EDA-6F9B8EA04357}"/>
              </a:ext>
            </a:extLst>
          </p:cNvPr>
          <p:cNvSpPr>
            <a:spLocks noGrp="1"/>
          </p:cNvSpPr>
          <p:nvPr>
            <p:ph type="sldNum" sz="quarter" idx="4"/>
          </p:nvPr>
        </p:nvSpPr>
        <p:spPr>
          <a:xfrm>
            <a:off x="0" y="828676"/>
            <a:ext cx="828675" cy="828674"/>
          </a:xfrm>
          <a:prstGeom prst="rect">
            <a:avLst/>
          </a:prstGeom>
        </p:spPr>
        <p:txBody>
          <a:bodyPr vert="horz" lIns="91440" tIns="45720" rIns="91440" bIns="45720" rtlCol="0" anchor="ctr"/>
          <a:lstStyle>
            <a:lvl1pPr algn="ctr">
              <a:defRPr sz="1800">
                <a:solidFill>
                  <a:srgbClr val="F5F09B"/>
                </a:solidFill>
                <a:latin typeface="Amsi Pro Cond Bold Italic" panose="020B0A06020201010104" pitchFamily="34" charset="0"/>
              </a:defRPr>
            </a:lvl1pPr>
          </a:lstStyle>
          <a:p>
            <a:fld id="{B16E303F-484E-4B18-9909-D1D70128977F}" type="slidenum">
              <a:rPr lang="nl-BE" smtClean="0"/>
              <a:pPr/>
              <a:t>‹#›</a:t>
            </a:fld>
            <a:endParaRPr lang="nl-BE" dirty="0"/>
          </a:p>
        </p:txBody>
      </p:sp>
      <p:sp>
        <p:nvSpPr>
          <p:cNvPr id="13" name="Tijdelijke aanduiding voor tekst 12">
            <a:extLst>
              <a:ext uri="{FF2B5EF4-FFF2-40B4-BE49-F238E27FC236}">
                <a16:creationId xmlns:a16="http://schemas.microsoft.com/office/drawing/2014/main" id="{6D2CB739-2CD7-930E-9BA4-683CE096EB79}"/>
              </a:ext>
            </a:extLst>
          </p:cNvPr>
          <p:cNvSpPr>
            <a:spLocks noGrp="1"/>
          </p:cNvSpPr>
          <p:nvPr>
            <p:ph type="body" sz="quarter" idx="10" hasCustomPrompt="1"/>
          </p:nvPr>
        </p:nvSpPr>
        <p:spPr>
          <a:xfrm rot="16200000">
            <a:off x="-2293143" y="6336507"/>
            <a:ext cx="5414961" cy="828675"/>
          </a:xfrm>
        </p:spPr>
        <p:txBody>
          <a:bodyPr anchor="ctr">
            <a:normAutofit/>
          </a:bodyPr>
          <a:lstStyle>
            <a:lvl1pPr marL="0" indent="0" algn="l">
              <a:buNone/>
              <a:defRPr sz="1800">
                <a:solidFill>
                  <a:srgbClr val="F5F09B"/>
                </a:solidFill>
                <a:latin typeface="Amsi Pro Bold Italic" panose="020B0A06020201010104" pitchFamily="34" charset="0"/>
              </a:defRPr>
            </a:lvl1pPr>
          </a:lstStyle>
          <a:p>
            <a:pPr lvl="0"/>
            <a:r>
              <a:rPr lang="nl-NL" sz="1800" dirty="0">
                <a:latin typeface="Amsi Pro Bold Italic" panose="020B0A06020201010104" pitchFamily="34" charset="0"/>
              </a:rPr>
              <a:t>Noteer hier de sectietitel of verwijder</a:t>
            </a:r>
            <a:endParaRPr lang="nl-BE" dirty="0"/>
          </a:p>
        </p:txBody>
      </p:sp>
      <p:sp>
        <p:nvSpPr>
          <p:cNvPr id="15" name="Tijdelijke aanduiding voor tekst 14">
            <a:extLst>
              <a:ext uri="{FF2B5EF4-FFF2-40B4-BE49-F238E27FC236}">
                <a16:creationId xmlns:a16="http://schemas.microsoft.com/office/drawing/2014/main" id="{EBA56E3D-0023-D201-6B0F-CEDE3A02A27C}"/>
              </a:ext>
            </a:extLst>
          </p:cNvPr>
          <p:cNvSpPr>
            <a:spLocks noGrp="1"/>
          </p:cNvSpPr>
          <p:nvPr>
            <p:ph type="body" sz="quarter" idx="11" hasCustomPrompt="1"/>
          </p:nvPr>
        </p:nvSpPr>
        <p:spPr>
          <a:xfrm>
            <a:off x="8072438" y="2428875"/>
            <a:ext cx="8629649" cy="7029450"/>
          </a:xfrm>
        </p:spPr>
        <p:txBody>
          <a:bodyPr>
            <a:normAutofit/>
          </a:bodyPr>
          <a:lstStyle>
            <a:lvl1pPr marL="0" indent="0">
              <a:buNone/>
              <a:defRPr sz="3000">
                <a:solidFill>
                  <a:srgbClr val="553C46"/>
                </a:solidFill>
                <a:latin typeface="Amsi Pro Bold Italic" panose="020B0A06020201010104" pitchFamily="34" charset="0"/>
              </a:defRPr>
            </a:lvl1pPr>
          </a:lstStyle>
          <a:p>
            <a:pPr lvl="0"/>
            <a:r>
              <a:rPr lang="nl-NL" dirty="0"/>
              <a:t>Noteer hier je tekst.</a:t>
            </a:r>
          </a:p>
          <a:p>
            <a:pPr lvl="0"/>
            <a:endParaRPr lang="nl-NL" dirty="0"/>
          </a:p>
          <a:p>
            <a:pPr lvl="0"/>
            <a:r>
              <a:rPr lang="nl-NL" dirty="0"/>
              <a:t>Als je geen titel gebruikt, maak je dit vak groter tot aan de hoogte van het </a:t>
            </a:r>
            <a:r>
              <a:rPr lang="nl-NL" dirty="0" err="1"/>
              <a:t>titelvak</a:t>
            </a:r>
            <a:r>
              <a:rPr lang="nl-NL" dirty="0"/>
              <a:t>.</a:t>
            </a:r>
          </a:p>
          <a:p>
            <a:pPr lvl="0"/>
            <a:endParaRPr lang="nl-NL" dirty="0"/>
          </a:p>
          <a:p>
            <a:pPr lvl="0"/>
            <a:r>
              <a:rPr lang="nl-NL" dirty="0"/>
              <a:t>Als je een blanco slide wil, verwijder je titel en tekst.</a:t>
            </a:r>
          </a:p>
        </p:txBody>
      </p:sp>
      <p:pic>
        <p:nvPicPr>
          <p:cNvPr id="4" name="Afbeelding 3" descr="Afbeelding met tekst, overdekt&#10;&#10;Automatisch gegenereerde beschrijving">
            <a:extLst>
              <a:ext uri="{FF2B5EF4-FFF2-40B4-BE49-F238E27FC236}">
                <a16:creationId xmlns:a16="http://schemas.microsoft.com/office/drawing/2014/main" id="{976EC881-AC64-70F0-3B81-9B9500C8E19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8675" y="0"/>
            <a:ext cx="6858000" cy="10287000"/>
          </a:xfrm>
          <a:prstGeom prst="rect">
            <a:avLst/>
          </a:prstGeom>
        </p:spPr>
      </p:pic>
      <p:sp>
        <p:nvSpPr>
          <p:cNvPr id="6" name="Tijdelijke aanduiding voor afbeelding 5">
            <a:extLst>
              <a:ext uri="{FF2B5EF4-FFF2-40B4-BE49-F238E27FC236}">
                <a16:creationId xmlns:a16="http://schemas.microsoft.com/office/drawing/2014/main" id="{894D1075-72A7-11E1-E3C4-4A44A47AAB3A}"/>
              </a:ext>
            </a:extLst>
          </p:cNvPr>
          <p:cNvSpPr>
            <a:spLocks noGrp="1"/>
          </p:cNvSpPr>
          <p:nvPr>
            <p:ph type="pic" sz="quarter" idx="12" hasCustomPrompt="1"/>
          </p:nvPr>
        </p:nvSpPr>
        <p:spPr>
          <a:xfrm>
            <a:off x="828675" y="0"/>
            <a:ext cx="6858000" cy="10287000"/>
          </a:xfrm>
        </p:spPr>
        <p:txBody>
          <a:bodyPr>
            <a:normAutofit/>
          </a:bodyPr>
          <a:lstStyle>
            <a:lvl1pPr marL="0" indent="0">
              <a:buNone/>
              <a:defRPr sz="2400">
                <a:solidFill>
                  <a:schemeClr val="bg1"/>
                </a:solidFill>
              </a:defRPr>
            </a:lvl1pPr>
          </a:lstStyle>
          <a:p>
            <a:r>
              <a:rPr lang="nl-NL" dirty="0"/>
              <a:t>Andere afbeelding invoegen</a:t>
            </a:r>
            <a:endParaRPr lang="nl-BE" dirty="0"/>
          </a:p>
        </p:txBody>
      </p:sp>
    </p:spTree>
    <p:extLst>
      <p:ext uri="{BB962C8B-B14F-4D97-AF65-F5344CB8AC3E}">
        <p14:creationId xmlns:p14="http://schemas.microsoft.com/office/powerpoint/2010/main" val="209129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geel met beeld 3">
    <p:spTree>
      <p:nvGrpSpPr>
        <p:cNvPr id="1" name=""/>
        <p:cNvGrpSpPr/>
        <p:nvPr/>
      </p:nvGrpSpPr>
      <p:grpSpPr>
        <a:xfrm>
          <a:off x="0" y="0"/>
          <a:ext cx="0" cy="0"/>
          <a:chOff x="0" y="0"/>
          <a:chExt cx="0" cy="0"/>
        </a:xfrm>
      </p:grpSpPr>
      <p:sp>
        <p:nvSpPr>
          <p:cNvPr id="7" name="Rechthoek 6">
            <a:extLst>
              <a:ext uri="{FF2B5EF4-FFF2-40B4-BE49-F238E27FC236}">
                <a16:creationId xmlns:a16="http://schemas.microsoft.com/office/drawing/2014/main" id="{EC47E56E-D13B-3301-4E86-41EFBE3E8E15}"/>
              </a:ext>
            </a:extLst>
          </p:cNvPr>
          <p:cNvSpPr/>
          <p:nvPr userDrawn="1"/>
        </p:nvSpPr>
        <p:spPr>
          <a:xfrm flipV="1">
            <a:off x="-7146" y="1"/>
            <a:ext cx="18288000" cy="828674"/>
          </a:xfrm>
          <a:prstGeom prst="rect">
            <a:avLst/>
          </a:prstGeom>
          <a:solidFill>
            <a:srgbClr val="F5F0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2700"/>
          </a:p>
        </p:txBody>
      </p:sp>
      <p:sp>
        <p:nvSpPr>
          <p:cNvPr id="2" name="Titel 1">
            <a:extLst>
              <a:ext uri="{FF2B5EF4-FFF2-40B4-BE49-F238E27FC236}">
                <a16:creationId xmlns:a16="http://schemas.microsoft.com/office/drawing/2014/main" id="{B1333988-DD3D-9546-B16E-41FDD162E831}"/>
              </a:ext>
            </a:extLst>
          </p:cNvPr>
          <p:cNvSpPr>
            <a:spLocks noGrp="1"/>
          </p:cNvSpPr>
          <p:nvPr>
            <p:ph type="title" hasCustomPrompt="1"/>
          </p:nvPr>
        </p:nvSpPr>
        <p:spPr>
          <a:xfrm>
            <a:off x="1571624" y="1885952"/>
            <a:ext cx="9158288" cy="1100136"/>
          </a:xfrm>
        </p:spPr>
        <p:txBody>
          <a:bodyPr>
            <a:normAutofit/>
          </a:bodyPr>
          <a:lstStyle>
            <a:lvl1pPr algn="ctr">
              <a:defRPr sz="6000" cap="all" baseline="0">
                <a:solidFill>
                  <a:srgbClr val="553C46"/>
                </a:solidFill>
                <a:latin typeface="Amsi Pro Cond Bold Italic" panose="020B0A06020201010104" pitchFamily="34" charset="0"/>
              </a:defRPr>
            </a:lvl1pPr>
          </a:lstStyle>
          <a:p>
            <a:r>
              <a:rPr lang="nl-NL" dirty="0"/>
              <a:t>Noteer hier de titel of verwijder</a:t>
            </a:r>
            <a:endParaRPr lang="nl-BE" dirty="0"/>
          </a:p>
        </p:txBody>
      </p:sp>
      <p:sp>
        <p:nvSpPr>
          <p:cNvPr id="8" name="Tijdelijke aanduiding voor dianummer 5">
            <a:extLst>
              <a:ext uri="{FF2B5EF4-FFF2-40B4-BE49-F238E27FC236}">
                <a16:creationId xmlns:a16="http://schemas.microsoft.com/office/drawing/2014/main" id="{9752C63E-580E-08AE-3EDA-6F9B8EA04357}"/>
              </a:ext>
            </a:extLst>
          </p:cNvPr>
          <p:cNvSpPr>
            <a:spLocks noGrp="1"/>
          </p:cNvSpPr>
          <p:nvPr>
            <p:ph type="sldNum" sz="quarter" idx="4"/>
          </p:nvPr>
        </p:nvSpPr>
        <p:spPr>
          <a:xfrm>
            <a:off x="500063" y="1"/>
            <a:ext cx="1057275" cy="828674"/>
          </a:xfrm>
          <a:prstGeom prst="rect">
            <a:avLst/>
          </a:prstGeom>
        </p:spPr>
        <p:txBody>
          <a:bodyPr vert="horz" lIns="91440" tIns="45720" rIns="91440" bIns="45720" rtlCol="0" anchor="ctr"/>
          <a:lstStyle>
            <a:lvl1pPr algn="ctr">
              <a:defRPr sz="1800">
                <a:solidFill>
                  <a:srgbClr val="553C46"/>
                </a:solidFill>
                <a:latin typeface="Amsi Pro Cond Bold Italic" panose="020B0A06020201010104" pitchFamily="34" charset="0"/>
              </a:defRPr>
            </a:lvl1pPr>
          </a:lstStyle>
          <a:p>
            <a:fld id="{B16E303F-484E-4B18-9909-D1D70128977F}" type="slidenum">
              <a:rPr lang="nl-BE" smtClean="0"/>
              <a:pPr/>
              <a:t>‹#›</a:t>
            </a:fld>
            <a:endParaRPr lang="nl-BE" dirty="0"/>
          </a:p>
        </p:txBody>
      </p:sp>
      <p:sp>
        <p:nvSpPr>
          <p:cNvPr id="13" name="Tijdelijke aanduiding voor tekst 12">
            <a:extLst>
              <a:ext uri="{FF2B5EF4-FFF2-40B4-BE49-F238E27FC236}">
                <a16:creationId xmlns:a16="http://schemas.microsoft.com/office/drawing/2014/main" id="{6D2CB739-2CD7-930E-9BA4-683CE096EB79}"/>
              </a:ext>
            </a:extLst>
          </p:cNvPr>
          <p:cNvSpPr>
            <a:spLocks noGrp="1"/>
          </p:cNvSpPr>
          <p:nvPr>
            <p:ph type="body" sz="quarter" idx="10" hasCustomPrompt="1"/>
          </p:nvPr>
        </p:nvSpPr>
        <p:spPr>
          <a:xfrm>
            <a:off x="3714747" y="0"/>
            <a:ext cx="7015164" cy="828675"/>
          </a:xfrm>
        </p:spPr>
        <p:txBody>
          <a:bodyPr anchor="ctr">
            <a:normAutofit/>
          </a:bodyPr>
          <a:lstStyle>
            <a:lvl1pPr marL="0" indent="0" algn="r">
              <a:buNone/>
              <a:defRPr sz="1800">
                <a:solidFill>
                  <a:srgbClr val="553C46"/>
                </a:solidFill>
                <a:latin typeface="Amsi Pro Bold Italic" panose="020B0A06020201010104" pitchFamily="34" charset="0"/>
              </a:defRPr>
            </a:lvl1pPr>
          </a:lstStyle>
          <a:p>
            <a:pPr lvl="0"/>
            <a:r>
              <a:rPr lang="nl-NL" sz="1800" dirty="0">
                <a:latin typeface="Amsi Pro Bold Italic" panose="020B0A06020201010104" pitchFamily="34" charset="0"/>
              </a:rPr>
              <a:t>Noteer hier de sectietitel of verwijder</a:t>
            </a:r>
            <a:endParaRPr lang="nl-BE" dirty="0"/>
          </a:p>
        </p:txBody>
      </p:sp>
      <p:sp>
        <p:nvSpPr>
          <p:cNvPr id="15" name="Tijdelijke aanduiding voor tekst 14">
            <a:extLst>
              <a:ext uri="{FF2B5EF4-FFF2-40B4-BE49-F238E27FC236}">
                <a16:creationId xmlns:a16="http://schemas.microsoft.com/office/drawing/2014/main" id="{EBA56E3D-0023-D201-6B0F-CEDE3A02A27C}"/>
              </a:ext>
            </a:extLst>
          </p:cNvPr>
          <p:cNvSpPr>
            <a:spLocks noGrp="1"/>
          </p:cNvSpPr>
          <p:nvPr>
            <p:ph type="body" sz="quarter" idx="11" hasCustomPrompt="1"/>
          </p:nvPr>
        </p:nvSpPr>
        <p:spPr>
          <a:xfrm>
            <a:off x="1571624" y="3529014"/>
            <a:ext cx="9158289" cy="5929311"/>
          </a:xfrm>
        </p:spPr>
        <p:txBody>
          <a:bodyPr>
            <a:normAutofit/>
          </a:bodyPr>
          <a:lstStyle>
            <a:lvl1pPr marL="0" indent="0">
              <a:buNone/>
              <a:defRPr sz="3000">
                <a:solidFill>
                  <a:srgbClr val="553C46"/>
                </a:solidFill>
                <a:latin typeface="Amsi Pro Bold Italic" panose="020B0A06020201010104" pitchFamily="34" charset="0"/>
              </a:defRPr>
            </a:lvl1pPr>
          </a:lstStyle>
          <a:p>
            <a:pPr lvl="0"/>
            <a:r>
              <a:rPr lang="nl-NL" dirty="0"/>
              <a:t>Noteer hier je tekst.</a:t>
            </a:r>
          </a:p>
          <a:p>
            <a:pPr lvl="0"/>
            <a:endParaRPr lang="nl-NL" dirty="0"/>
          </a:p>
          <a:p>
            <a:pPr lvl="0"/>
            <a:r>
              <a:rPr lang="nl-NL" dirty="0"/>
              <a:t>Als je geen titel gebruikt, maak je dit vak groter tot aan de hoogte van het </a:t>
            </a:r>
            <a:r>
              <a:rPr lang="nl-NL" dirty="0" err="1"/>
              <a:t>titelvak</a:t>
            </a:r>
            <a:r>
              <a:rPr lang="nl-NL" dirty="0"/>
              <a:t>.</a:t>
            </a:r>
          </a:p>
          <a:p>
            <a:pPr lvl="0"/>
            <a:endParaRPr lang="nl-NL" dirty="0"/>
          </a:p>
          <a:p>
            <a:pPr lvl="0"/>
            <a:r>
              <a:rPr lang="nl-NL" dirty="0"/>
              <a:t>Als je een blanco slide wil, verwijder je titel en tekst.</a:t>
            </a:r>
          </a:p>
        </p:txBody>
      </p:sp>
      <p:pic>
        <p:nvPicPr>
          <p:cNvPr id="5" name="Afbeelding 4">
            <a:extLst>
              <a:ext uri="{FF2B5EF4-FFF2-40B4-BE49-F238E27FC236}">
                <a16:creationId xmlns:a16="http://schemas.microsoft.com/office/drawing/2014/main" id="{ABC16EBC-B101-6F07-6B9A-36F924EDE5B0}"/>
              </a:ext>
            </a:extLst>
          </p:cNvPr>
          <p:cNvPicPr>
            <a:picLocks noChangeAspect="1"/>
          </p:cNvPicPr>
          <p:nvPr userDrawn="1"/>
        </p:nvPicPr>
        <p:blipFill>
          <a:blip r:embed="rId2">
            <a:extLst>
              <a:ext uri="{28A0092B-C50C-407E-A947-70E740481C1C}">
                <a14:useLocalDpi xmlns:a14="http://schemas.microsoft.com/office/drawing/2010/main" val="0"/>
              </a:ext>
            </a:extLst>
          </a:blip>
          <a:srcRect t="1061" b="1061"/>
          <a:stretch/>
        </p:blipFill>
        <p:spPr>
          <a:xfrm>
            <a:off x="11272836" y="2"/>
            <a:ext cx="7015164" cy="10286999"/>
          </a:xfrm>
          <a:prstGeom prst="rect">
            <a:avLst/>
          </a:prstGeom>
        </p:spPr>
      </p:pic>
      <p:sp>
        <p:nvSpPr>
          <p:cNvPr id="4" name="Tijdelijke aanduiding voor afbeelding 3">
            <a:extLst>
              <a:ext uri="{FF2B5EF4-FFF2-40B4-BE49-F238E27FC236}">
                <a16:creationId xmlns:a16="http://schemas.microsoft.com/office/drawing/2014/main" id="{338528A8-E673-92FF-3F69-AF308ED761E5}"/>
              </a:ext>
            </a:extLst>
          </p:cNvPr>
          <p:cNvSpPr>
            <a:spLocks noGrp="1"/>
          </p:cNvSpPr>
          <p:nvPr>
            <p:ph type="pic" sz="quarter" idx="12" hasCustomPrompt="1"/>
          </p:nvPr>
        </p:nvSpPr>
        <p:spPr>
          <a:xfrm>
            <a:off x="11272838" y="0"/>
            <a:ext cx="7015163" cy="10287000"/>
          </a:xfrm>
        </p:spPr>
        <p:txBody>
          <a:bodyPr>
            <a:normAutofit/>
          </a:bodyPr>
          <a:lstStyle>
            <a:lvl1pPr marL="0" indent="0">
              <a:buNone/>
              <a:defRPr sz="2400">
                <a:solidFill>
                  <a:schemeClr val="bg1"/>
                </a:solidFill>
              </a:defRPr>
            </a:lvl1pPr>
          </a:lstStyle>
          <a:p>
            <a:r>
              <a:rPr lang="nl-NL" sz="2400" dirty="0"/>
              <a:t>Andere afbeelding invoegen</a:t>
            </a:r>
            <a:endParaRPr lang="nl-BE" dirty="0"/>
          </a:p>
        </p:txBody>
      </p:sp>
    </p:spTree>
    <p:extLst>
      <p:ext uri="{BB962C8B-B14F-4D97-AF65-F5344CB8AC3E}">
        <p14:creationId xmlns:p14="http://schemas.microsoft.com/office/powerpoint/2010/main" val="628254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aubergine met beeld 2">
    <p:spTree>
      <p:nvGrpSpPr>
        <p:cNvPr id="1" name=""/>
        <p:cNvGrpSpPr/>
        <p:nvPr/>
      </p:nvGrpSpPr>
      <p:grpSpPr>
        <a:xfrm>
          <a:off x="0" y="0"/>
          <a:ext cx="0" cy="0"/>
          <a:chOff x="0" y="0"/>
          <a:chExt cx="0" cy="0"/>
        </a:xfrm>
      </p:grpSpPr>
      <p:sp>
        <p:nvSpPr>
          <p:cNvPr id="7" name="Rechthoek 6">
            <a:extLst>
              <a:ext uri="{FF2B5EF4-FFF2-40B4-BE49-F238E27FC236}">
                <a16:creationId xmlns:a16="http://schemas.microsoft.com/office/drawing/2014/main" id="{EC47E56E-D13B-3301-4E86-41EFBE3E8E15}"/>
              </a:ext>
            </a:extLst>
          </p:cNvPr>
          <p:cNvSpPr/>
          <p:nvPr userDrawn="1"/>
        </p:nvSpPr>
        <p:spPr>
          <a:xfrm flipV="1">
            <a:off x="-7146" y="1"/>
            <a:ext cx="18288000" cy="828674"/>
          </a:xfrm>
          <a:prstGeom prst="rect">
            <a:avLst/>
          </a:prstGeom>
          <a:solidFill>
            <a:srgbClr val="553C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2700"/>
          </a:p>
        </p:txBody>
      </p:sp>
      <p:sp>
        <p:nvSpPr>
          <p:cNvPr id="2" name="Titel 1">
            <a:extLst>
              <a:ext uri="{FF2B5EF4-FFF2-40B4-BE49-F238E27FC236}">
                <a16:creationId xmlns:a16="http://schemas.microsoft.com/office/drawing/2014/main" id="{B1333988-DD3D-9546-B16E-41FDD162E831}"/>
              </a:ext>
            </a:extLst>
          </p:cNvPr>
          <p:cNvSpPr>
            <a:spLocks noGrp="1"/>
          </p:cNvSpPr>
          <p:nvPr>
            <p:ph type="title" hasCustomPrompt="1"/>
          </p:nvPr>
        </p:nvSpPr>
        <p:spPr>
          <a:xfrm>
            <a:off x="1571624" y="1885952"/>
            <a:ext cx="9158288" cy="1100136"/>
          </a:xfrm>
        </p:spPr>
        <p:txBody>
          <a:bodyPr>
            <a:normAutofit/>
          </a:bodyPr>
          <a:lstStyle>
            <a:lvl1pPr algn="ctr">
              <a:defRPr sz="6000" cap="all" baseline="0">
                <a:solidFill>
                  <a:srgbClr val="553C46"/>
                </a:solidFill>
                <a:latin typeface="Amsi Pro Cond Bold Italic" panose="020B0A06020201010104" pitchFamily="34" charset="0"/>
              </a:defRPr>
            </a:lvl1pPr>
          </a:lstStyle>
          <a:p>
            <a:r>
              <a:rPr lang="nl-NL"/>
              <a:t>Noteer hier de titel of verwijder</a:t>
            </a:r>
            <a:endParaRPr lang="nl-BE"/>
          </a:p>
        </p:txBody>
      </p:sp>
      <p:sp>
        <p:nvSpPr>
          <p:cNvPr id="8" name="Tijdelijke aanduiding voor dianummer 5">
            <a:extLst>
              <a:ext uri="{FF2B5EF4-FFF2-40B4-BE49-F238E27FC236}">
                <a16:creationId xmlns:a16="http://schemas.microsoft.com/office/drawing/2014/main" id="{9752C63E-580E-08AE-3EDA-6F9B8EA04357}"/>
              </a:ext>
            </a:extLst>
          </p:cNvPr>
          <p:cNvSpPr>
            <a:spLocks noGrp="1"/>
          </p:cNvSpPr>
          <p:nvPr>
            <p:ph type="sldNum" sz="quarter" idx="4"/>
          </p:nvPr>
        </p:nvSpPr>
        <p:spPr>
          <a:xfrm>
            <a:off x="500063" y="1"/>
            <a:ext cx="1057275" cy="828674"/>
          </a:xfrm>
          <a:prstGeom prst="rect">
            <a:avLst/>
          </a:prstGeom>
        </p:spPr>
        <p:txBody>
          <a:bodyPr vert="horz" lIns="91440" tIns="45720" rIns="91440" bIns="45720" rtlCol="0" anchor="ctr"/>
          <a:lstStyle>
            <a:lvl1pPr algn="ctr">
              <a:defRPr sz="1800">
                <a:solidFill>
                  <a:srgbClr val="F5F09B"/>
                </a:solidFill>
                <a:latin typeface="Amsi Pro Cond Bold Italic" panose="020B0A06020201010104" pitchFamily="34" charset="0"/>
              </a:defRPr>
            </a:lvl1pPr>
          </a:lstStyle>
          <a:p>
            <a:fld id="{B16E303F-484E-4B18-9909-D1D70128977F}" type="slidenum">
              <a:rPr lang="nl-BE" smtClean="0"/>
              <a:pPr/>
              <a:t>‹#›</a:t>
            </a:fld>
            <a:endParaRPr lang="nl-BE"/>
          </a:p>
        </p:txBody>
      </p:sp>
      <p:sp>
        <p:nvSpPr>
          <p:cNvPr id="13" name="Tijdelijke aanduiding voor tekst 12">
            <a:extLst>
              <a:ext uri="{FF2B5EF4-FFF2-40B4-BE49-F238E27FC236}">
                <a16:creationId xmlns:a16="http://schemas.microsoft.com/office/drawing/2014/main" id="{6D2CB739-2CD7-930E-9BA4-683CE096EB79}"/>
              </a:ext>
            </a:extLst>
          </p:cNvPr>
          <p:cNvSpPr>
            <a:spLocks noGrp="1"/>
          </p:cNvSpPr>
          <p:nvPr>
            <p:ph type="body" sz="quarter" idx="10" hasCustomPrompt="1"/>
          </p:nvPr>
        </p:nvSpPr>
        <p:spPr>
          <a:xfrm>
            <a:off x="3714747" y="0"/>
            <a:ext cx="7015164" cy="828675"/>
          </a:xfrm>
        </p:spPr>
        <p:txBody>
          <a:bodyPr anchor="ctr">
            <a:normAutofit/>
          </a:bodyPr>
          <a:lstStyle>
            <a:lvl1pPr marL="0" indent="0" algn="r">
              <a:buNone/>
              <a:defRPr sz="1800">
                <a:solidFill>
                  <a:srgbClr val="F5F09B"/>
                </a:solidFill>
                <a:latin typeface="Amsi Pro Bold Italic" panose="020B0A06020201010104" pitchFamily="34" charset="0"/>
              </a:defRPr>
            </a:lvl1pPr>
          </a:lstStyle>
          <a:p>
            <a:pPr lvl="0"/>
            <a:r>
              <a:rPr lang="nl-NL" sz="1800">
                <a:latin typeface="Amsi Pro Bold Italic" panose="020B0A06020201010104" pitchFamily="34" charset="0"/>
              </a:rPr>
              <a:t>Noteer hier de sectietitel of verwijder</a:t>
            </a:r>
            <a:endParaRPr lang="nl-BE"/>
          </a:p>
        </p:txBody>
      </p:sp>
      <p:sp>
        <p:nvSpPr>
          <p:cNvPr id="15" name="Tijdelijke aanduiding voor tekst 14">
            <a:extLst>
              <a:ext uri="{FF2B5EF4-FFF2-40B4-BE49-F238E27FC236}">
                <a16:creationId xmlns:a16="http://schemas.microsoft.com/office/drawing/2014/main" id="{EBA56E3D-0023-D201-6B0F-CEDE3A02A27C}"/>
              </a:ext>
            </a:extLst>
          </p:cNvPr>
          <p:cNvSpPr>
            <a:spLocks noGrp="1"/>
          </p:cNvSpPr>
          <p:nvPr>
            <p:ph type="body" sz="quarter" idx="11" hasCustomPrompt="1"/>
          </p:nvPr>
        </p:nvSpPr>
        <p:spPr>
          <a:xfrm>
            <a:off x="1571624" y="3529014"/>
            <a:ext cx="9158289" cy="5929311"/>
          </a:xfrm>
        </p:spPr>
        <p:txBody>
          <a:bodyPr>
            <a:normAutofit/>
          </a:bodyPr>
          <a:lstStyle>
            <a:lvl1pPr marL="0" indent="0">
              <a:buNone/>
              <a:defRPr sz="3000">
                <a:solidFill>
                  <a:srgbClr val="553C46"/>
                </a:solidFill>
                <a:latin typeface="Amsi Pro Bold Italic" panose="020B0A06020201010104" pitchFamily="34" charset="0"/>
              </a:defRPr>
            </a:lvl1pPr>
          </a:lstStyle>
          <a:p>
            <a:pPr lvl="0"/>
            <a:r>
              <a:rPr lang="nl-NL"/>
              <a:t>Noteer hier je tekst.</a:t>
            </a:r>
          </a:p>
          <a:p>
            <a:pPr lvl="0"/>
            <a:endParaRPr lang="nl-NL"/>
          </a:p>
          <a:p>
            <a:pPr lvl="0"/>
            <a:r>
              <a:rPr lang="nl-NL"/>
              <a:t>Als je geen titel gebruikt, maak je dit vak groter tot aan de hoogte van het </a:t>
            </a:r>
            <a:r>
              <a:rPr lang="nl-NL" err="1"/>
              <a:t>titelvak</a:t>
            </a:r>
            <a:r>
              <a:rPr lang="nl-NL"/>
              <a:t>.</a:t>
            </a:r>
          </a:p>
          <a:p>
            <a:pPr lvl="0"/>
            <a:endParaRPr lang="nl-NL"/>
          </a:p>
          <a:p>
            <a:pPr lvl="0"/>
            <a:r>
              <a:rPr lang="nl-NL"/>
              <a:t>Als je een blanco slide wil, verwijder je titel en tekst.</a:t>
            </a:r>
          </a:p>
        </p:txBody>
      </p:sp>
      <p:pic>
        <p:nvPicPr>
          <p:cNvPr id="5" name="Afbeelding 4">
            <a:extLst>
              <a:ext uri="{FF2B5EF4-FFF2-40B4-BE49-F238E27FC236}">
                <a16:creationId xmlns:a16="http://schemas.microsoft.com/office/drawing/2014/main" id="{ABC16EBC-B101-6F07-6B9A-36F924EDE5B0}"/>
              </a:ext>
            </a:extLst>
          </p:cNvPr>
          <p:cNvPicPr>
            <a:picLocks noChangeAspect="1"/>
          </p:cNvPicPr>
          <p:nvPr userDrawn="1"/>
        </p:nvPicPr>
        <p:blipFill>
          <a:blip r:embed="rId2">
            <a:extLst>
              <a:ext uri="{28A0092B-C50C-407E-A947-70E740481C1C}">
                <a14:useLocalDpi xmlns:a14="http://schemas.microsoft.com/office/drawing/2010/main" val="0"/>
              </a:ext>
            </a:extLst>
          </a:blip>
          <a:srcRect t="1061" b="1061"/>
          <a:stretch/>
        </p:blipFill>
        <p:spPr>
          <a:xfrm>
            <a:off x="11272836" y="2"/>
            <a:ext cx="7015164" cy="10286999"/>
          </a:xfrm>
          <a:prstGeom prst="rect">
            <a:avLst/>
          </a:prstGeom>
        </p:spPr>
      </p:pic>
      <p:sp>
        <p:nvSpPr>
          <p:cNvPr id="4" name="Tijdelijke aanduiding voor afbeelding 3">
            <a:extLst>
              <a:ext uri="{FF2B5EF4-FFF2-40B4-BE49-F238E27FC236}">
                <a16:creationId xmlns:a16="http://schemas.microsoft.com/office/drawing/2014/main" id="{338528A8-E673-92FF-3F69-AF308ED761E5}"/>
              </a:ext>
            </a:extLst>
          </p:cNvPr>
          <p:cNvSpPr>
            <a:spLocks noGrp="1"/>
          </p:cNvSpPr>
          <p:nvPr>
            <p:ph type="pic" sz="quarter" idx="12" hasCustomPrompt="1"/>
          </p:nvPr>
        </p:nvSpPr>
        <p:spPr>
          <a:xfrm>
            <a:off x="11272838" y="0"/>
            <a:ext cx="7015163" cy="10287000"/>
          </a:xfrm>
        </p:spPr>
        <p:txBody>
          <a:bodyPr>
            <a:normAutofit/>
          </a:bodyPr>
          <a:lstStyle>
            <a:lvl1pPr marL="0" indent="0">
              <a:buNone/>
              <a:defRPr sz="2400">
                <a:solidFill>
                  <a:schemeClr val="bg1"/>
                </a:solidFill>
              </a:defRPr>
            </a:lvl1pPr>
          </a:lstStyle>
          <a:p>
            <a:r>
              <a:rPr lang="nl-NL" sz="2400"/>
              <a:t>Andere afbeelding invoegen</a:t>
            </a:r>
            <a:endParaRPr lang="nl-BE"/>
          </a:p>
        </p:txBody>
      </p:sp>
    </p:spTree>
    <p:extLst>
      <p:ext uri="{BB962C8B-B14F-4D97-AF65-F5344CB8AC3E}">
        <p14:creationId xmlns:p14="http://schemas.microsoft.com/office/powerpoint/2010/main" val="34028107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start slide">
    <p:bg>
      <p:bgPr>
        <a:solidFill>
          <a:srgbClr val="FBCCAD"/>
        </a:solidFill>
        <a:effectLst/>
      </p:bgPr>
    </p:bg>
    <p:spTree>
      <p:nvGrpSpPr>
        <p:cNvPr id="1" name=""/>
        <p:cNvGrpSpPr/>
        <p:nvPr/>
      </p:nvGrpSpPr>
      <p:grpSpPr>
        <a:xfrm>
          <a:off x="0" y="0"/>
          <a:ext cx="0" cy="0"/>
          <a:chOff x="0" y="0"/>
          <a:chExt cx="0" cy="0"/>
        </a:xfrm>
      </p:grpSpPr>
      <p:pic>
        <p:nvPicPr>
          <p:cNvPr id="6" name="Afbeelding 5" descr="Afbeelding met tekst, teken&#10;&#10;Automatisch gegenereerde beschrijving">
            <a:extLst>
              <a:ext uri="{FF2B5EF4-FFF2-40B4-BE49-F238E27FC236}">
                <a16:creationId xmlns:a16="http://schemas.microsoft.com/office/drawing/2014/main" id="{2B1D06AA-A4D7-1696-238F-B6EA2A510D8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00263" y="314325"/>
            <a:ext cx="14087475" cy="9658350"/>
          </a:xfrm>
          <a:prstGeom prst="rect">
            <a:avLst/>
          </a:prstGeom>
        </p:spPr>
      </p:pic>
    </p:spTree>
    <p:extLst>
      <p:ext uri="{BB962C8B-B14F-4D97-AF65-F5344CB8AC3E}">
        <p14:creationId xmlns:p14="http://schemas.microsoft.com/office/powerpoint/2010/main" val="15036999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l-NL"/>
              <a:t>Klik om stijl te bewerken</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Koptekst/voettekst</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982057126"/>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92"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 id="2147483691" r:id="rId14"/>
    <p:sldLayoutId id="2147483693" r:id="rId15"/>
    <p:sldLayoutId id="2147483687" r:id="rId16"/>
    <p:sldLayoutId id="2147483688" r:id="rId17"/>
    <p:sldLayoutId id="2147483689" r:id="rId18"/>
    <p:sldLayoutId id="2147483690" r:id="rId19"/>
    <p:sldLayoutId id="2147483834" r:id="rId20"/>
    <p:sldLayoutId id="2147483835" r:id="rId21"/>
    <p:sldLayoutId id="2147483836" r:id="rId22"/>
  </p:sldLayoutIdLst>
  <p:hf sldNum="0" hdr="0" dt="0"/>
  <p:txStyles>
    <p:titleStyle>
      <a:lvl1pPr algn="ctr" defTabSz="914400" rtl="0" eaLnBrk="1" latinLnBrk="0" hangingPunct="1">
        <a:spcBef>
          <a:spcPct val="0"/>
        </a:spcBef>
        <a:buNone/>
        <a:defRPr sz="4400" b="1" i="0" kern="1200">
          <a:solidFill>
            <a:schemeClr val="tx1"/>
          </a:solidFill>
          <a:latin typeface="Amsi Pro Cond Bold Italic" panose="020B0A06020201010104" pitchFamily="34" charset="77"/>
          <a:ea typeface="+mj-ea"/>
          <a:cs typeface="+mj-cs"/>
        </a:defRPr>
      </a:lvl1pPr>
    </p:titleStyle>
    <p:bodyStyle>
      <a:lvl1pPr marL="342900" indent="-342900" algn="l" defTabSz="914400" rtl="0" eaLnBrk="1" latinLnBrk="0" hangingPunct="1">
        <a:spcBef>
          <a:spcPct val="20000"/>
        </a:spcBef>
        <a:buFont typeface="Arial" pitchFamily="34" charset="0"/>
        <a:buChar char="•"/>
        <a:defRPr sz="3200" b="1" i="0" kern="1200">
          <a:solidFill>
            <a:schemeClr val="tx1"/>
          </a:solidFill>
          <a:latin typeface="Amsi Pro SemiBold Italic" panose="020B0A06020201010104" pitchFamily="34" charset="77"/>
          <a:ea typeface="+mn-ea"/>
          <a:cs typeface="+mn-cs"/>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Amsi Pro Bold Italic" panose="020B0A06020201010104" pitchFamily="34" charset="77"/>
          <a:ea typeface="+mn-ea"/>
          <a:cs typeface="+mn-cs"/>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Amsi Pro Light Italic" panose="020B0A06020201010104" pitchFamily="34" charset="77"/>
          <a:ea typeface="+mn-ea"/>
          <a:cs typeface="+mn-cs"/>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Amsi Pro XLight Italic" panose="020B0A06020201010104" pitchFamily="34" charset="77"/>
          <a:ea typeface="+mn-ea"/>
          <a:cs typeface="+mn-cs"/>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Amsi Pro Thin Italic" panose="020B0A06020201010104" pitchFamily="34" charset="77"/>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3E8CA08C-8501-11EA-A1E4-5BA1D31B1A17}"/>
              </a:ext>
            </a:extLst>
          </p:cNvPr>
          <p:cNvSpPr>
            <a:spLocks noGrp="1"/>
          </p:cNvSpPr>
          <p:nvPr>
            <p:ph type="title"/>
          </p:nvPr>
        </p:nvSpPr>
        <p:spPr>
          <a:xfrm>
            <a:off x="1257300" y="547688"/>
            <a:ext cx="15773400" cy="1988345"/>
          </a:xfrm>
          <a:prstGeom prst="rect">
            <a:avLst/>
          </a:prstGeom>
        </p:spPr>
        <p:txBody>
          <a:bodyPr vert="horz" lIns="91440" tIns="45720" rIns="91440" bIns="45720" rtlCol="0" anchor="ctr">
            <a:normAutofit/>
          </a:body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0C46002F-5A1D-5A2D-8921-28A7DB9DF757}"/>
              </a:ext>
            </a:extLst>
          </p:cNvPr>
          <p:cNvSpPr>
            <a:spLocks noGrp="1"/>
          </p:cNvSpPr>
          <p:nvPr>
            <p:ph type="body" idx="1"/>
          </p:nvPr>
        </p:nvSpPr>
        <p:spPr>
          <a:xfrm>
            <a:off x="1257300" y="2738438"/>
            <a:ext cx="15773400" cy="6527007"/>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C84F9E86-48E3-CA72-EF2D-7C9191B83E90}"/>
              </a:ext>
            </a:extLst>
          </p:cNvPr>
          <p:cNvSpPr>
            <a:spLocks noGrp="1"/>
          </p:cNvSpPr>
          <p:nvPr>
            <p:ph type="dt" sz="half" idx="2"/>
          </p:nvPr>
        </p:nvSpPr>
        <p:spPr>
          <a:xfrm>
            <a:off x="1257300" y="9534526"/>
            <a:ext cx="4114800" cy="547688"/>
          </a:xfrm>
          <a:prstGeom prst="rect">
            <a:avLst/>
          </a:prstGeom>
        </p:spPr>
        <p:txBody>
          <a:bodyPr vert="horz" lIns="91440" tIns="45720" rIns="91440" bIns="45720" rtlCol="0" anchor="ctr"/>
          <a:lstStyle>
            <a:lvl1pPr algn="l">
              <a:defRPr sz="1800">
                <a:solidFill>
                  <a:schemeClr val="tx1">
                    <a:tint val="75000"/>
                  </a:schemeClr>
                </a:solidFill>
              </a:defRPr>
            </a:lvl1pPr>
          </a:lstStyle>
          <a:p>
            <a:fld id="{9F47CEA7-4C88-4A72-AFD6-1D8B9CD35B49}" type="datetime1">
              <a:rPr lang="nl-BE" smtClean="0"/>
              <a:t>11/09/2025</a:t>
            </a:fld>
            <a:endParaRPr lang="nl-BE"/>
          </a:p>
        </p:txBody>
      </p:sp>
      <p:sp>
        <p:nvSpPr>
          <p:cNvPr id="5" name="Tijdelijke aanduiding voor voettekst 4">
            <a:extLst>
              <a:ext uri="{FF2B5EF4-FFF2-40B4-BE49-F238E27FC236}">
                <a16:creationId xmlns:a16="http://schemas.microsoft.com/office/drawing/2014/main" id="{7BDB0C1A-DF3D-7BA0-126B-7A90C7DCAA41}"/>
              </a:ext>
            </a:extLst>
          </p:cNvPr>
          <p:cNvSpPr>
            <a:spLocks noGrp="1"/>
          </p:cNvSpPr>
          <p:nvPr>
            <p:ph type="ftr" sz="quarter" idx="3"/>
          </p:nvPr>
        </p:nvSpPr>
        <p:spPr>
          <a:xfrm>
            <a:off x="6057900" y="9534526"/>
            <a:ext cx="6172200" cy="547688"/>
          </a:xfrm>
          <a:prstGeom prst="rect">
            <a:avLst/>
          </a:prstGeom>
        </p:spPr>
        <p:txBody>
          <a:bodyPr vert="horz" lIns="91440" tIns="45720" rIns="91440" bIns="45720" rtlCol="0" anchor="ctr"/>
          <a:lstStyle>
            <a:lvl1pPr algn="ctr">
              <a:defRPr sz="1800">
                <a:solidFill>
                  <a:schemeClr val="tx1">
                    <a:tint val="75000"/>
                  </a:schemeClr>
                </a:solidFill>
              </a:defRPr>
            </a:lvl1pPr>
          </a:lstStyle>
          <a:p>
            <a:endParaRPr lang="nl-BE"/>
          </a:p>
        </p:txBody>
      </p:sp>
      <p:sp>
        <p:nvSpPr>
          <p:cNvPr id="6" name="Tijdelijke aanduiding voor dianummer 5">
            <a:extLst>
              <a:ext uri="{FF2B5EF4-FFF2-40B4-BE49-F238E27FC236}">
                <a16:creationId xmlns:a16="http://schemas.microsoft.com/office/drawing/2014/main" id="{811D23D2-2825-43E9-D943-BBC110ECD4AA}"/>
              </a:ext>
            </a:extLst>
          </p:cNvPr>
          <p:cNvSpPr>
            <a:spLocks noGrp="1"/>
          </p:cNvSpPr>
          <p:nvPr>
            <p:ph type="sldNum" sz="quarter" idx="4"/>
          </p:nvPr>
        </p:nvSpPr>
        <p:spPr>
          <a:xfrm>
            <a:off x="12915900" y="9534526"/>
            <a:ext cx="4114800" cy="547688"/>
          </a:xfrm>
          <a:prstGeom prst="rect">
            <a:avLst/>
          </a:prstGeom>
        </p:spPr>
        <p:txBody>
          <a:bodyPr vert="horz" lIns="91440" tIns="45720" rIns="91440" bIns="45720" rtlCol="0" anchor="ctr"/>
          <a:lstStyle>
            <a:lvl1pPr algn="r">
              <a:defRPr sz="1800">
                <a:solidFill>
                  <a:schemeClr val="tx1">
                    <a:tint val="75000"/>
                  </a:schemeClr>
                </a:solidFill>
              </a:defRPr>
            </a:lvl1pPr>
          </a:lstStyle>
          <a:p>
            <a:fld id="{B16E303F-484E-4B18-9909-D1D70128977F}" type="slidenum">
              <a:rPr lang="nl-BE" smtClean="0"/>
              <a:t>‹#›</a:t>
            </a:fld>
            <a:endParaRPr lang="nl-BE"/>
          </a:p>
        </p:txBody>
      </p:sp>
    </p:spTree>
    <p:extLst>
      <p:ext uri="{BB962C8B-B14F-4D97-AF65-F5344CB8AC3E}">
        <p14:creationId xmlns:p14="http://schemas.microsoft.com/office/powerpoint/2010/main" val="2420400508"/>
      </p:ext>
    </p:extLst>
  </p:cSld>
  <p:clrMap bg1="lt1" tx1="dk1" bg2="lt2" tx2="dk2" accent1="accent1" accent2="accent2" accent3="accent3" accent4="accent4" accent5="accent5" accent6="accent6" hlink="hlink" folHlink="folHlink"/>
  <p:sldLayoutIdLst>
    <p:sldLayoutId id="2147483661"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8.jpg"/><Relationship Id="rId5" Type="http://schemas.openxmlformats.org/officeDocument/2006/relationships/image" Target="../media/image27.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hyperlink" Target="https://www.youtube.com/watch?v=pyPwsO2cDMI" TargetMode="External"/><Relationship Id="rId2" Type="http://schemas.openxmlformats.org/officeDocument/2006/relationships/notesSlide" Target="../notesSlides/notesSlide4.xml"/><Relationship Id="rId1" Type="http://schemas.openxmlformats.org/officeDocument/2006/relationships/slideLayout" Target="../slideLayouts/slideLayout22.xml"/><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image" Target="../media/image32.jpeg"/><Relationship Id="rId5" Type="http://schemas.openxmlformats.org/officeDocument/2006/relationships/image" Target="../media/image31.png"/><Relationship Id="rId4" Type="http://schemas.openxmlformats.org/officeDocument/2006/relationships/image" Target="../media/image30.png"/></Relationships>
</file>

<file path=ppt/slides/_rels/slide6.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6.xml"/><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32.jpeg"/><Relationship Id="rId2" Type="http://schemas.openxmlformats.org/officeDocument/2006/relationships/notesSlide" Target="../notesSlides/notesSlide7.xml"/><Relationship Id="rId1" Type="http://schemas.openxmlformats.org/officeDocument/2006/relationships/slideLayout" Target="../slideLayouts/slideLayout20.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s>
</file>

<file path=ppt/slides/_rels/slide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9.xml"/><Relationship Id="rId1" Type="http://schemas.openxmlformats.org/officeDocument/2006/relationships/slideLayout" Target="../slideLayouts/slideLayout4.xml"/><Relationship Id="rId5" Type="http://schemas.openxmlformats.org/officeDocument/2006/relationships/image" Target="../media/image41.png"/><Relationship Id="rId4" Type="http://schemas.openxmlformats.org/officeDocument/2006/relationships/image" Target="../media/image40.png"/></Relationships>
</file>

<file path=ppt/slides/_rels/slide1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43.png"/></Relationships>
</file>

<file path=ppt/slides/_rels/slide1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4.xml"/><Relationship Id="rId1" Type="http://schemas.openxmlformats.org/officeDocument/2006/relationships/slideLayout" Target="../slideLayouts/slideLayout20.xml"/><Relationship Id="rId4" Type="http://schemas.openxmlformats.org/officeDocument/2006/relationships/image" Target="../media/image32.jpeg"/></Relationships>
</file>

<file path=ppt/slides/_rels/slide15.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7.jpeg"/><Relationship Id="rId7" Type="http://schemas.openxmlformats.org/officeDocument/2006/relationships/image" Target="../media/image51.png"/><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16.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descr="Afbeelding met tekst, Lettertype, schermopname, logo&#10;&#10;Door AI gegenereerde inhoud is mogelijk onjuist.">
            <a:extLst>
              <a:ext uri="{FF2B5EF4-FFF2-40B4-BE49-F238E27FC236}">
                <a16:creationId xmlns:a16="http://schemas.microsoft.com/office/drawing/2014/main" id="{CAAA0194-B9C1-9285-A6C2-88BA17E204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7040" y="-2345333"/>
            <a:ext cx="18722080" cy="14977666"/>
          </a:xfrm>
          <a:prstGeom prst="rect">
            <a:avLst/>
          </a:prstGeom>
        </p:spPr>
      </p:pic>
    </p:spTree>
    <p:extLst>
      <p:ext uri="{BB962C8B-B14F-4D97-AF65-F5344CB8AC3E}">
        <p14:creationId xmlns:p14="http://schemas.microsoft.com/office/powerpoint/2010/main" val="40617384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fbeelding met gras, kleding, buitenshuis, persoon">
            <a:extLst>
              <a:ext uri="{FF2B5EF4-FFF2-40B4-BE49-F238E27FC236}">
                <a16:creationId xmlns:a16="http://schemas.microsoft.com/office/drawing/2014/main" id="{CB84BFE3-E770-8081-53A1-62679E2514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5905" y="4324"/>
            <a:ext cx="15416189" cy="102826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29213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wij_zijn_emino_-_waarden">
            <a:hlinkClick r:id="" action="ppaction://media"/>
            <a:extLst>
              <a:ext uri="{FF2B5EF4-FFF2-40B4-BE49-F238E27FC236}">
                <a16:creationId xmlns:a16="http://schemas.microsoft.com/office/drawing/2014/main" id="{D2F075ED-B0EB-C372-CBD0-DF9FC38D1EC1}"/>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828800" y="1028700"/>
            <a:ext cx="14630400" cy="8229600"/>
          </a:xfrm>
          <a:prstGeom prst="rect">
            <a:avLst/>
          </a:prstGeom>
        </p:spPr>
      </p:pic>
      <p:pic>
        <p:nvPicPr>
          <p:cNvPr id="5" name="Afbeelding 4" descr="Afbeelding met tekst, schermopname, meubels, persoon&#10;&#10;Automatisch gegenereerde beschrijving">
            <a:extLst>
              <a:ext uri="{FF2B5EF4-FFF2-40B4-BE49-F238E27FC236}">
                <a16:creationId xmlns:a16="http://schemas.microsoft.com/office/drawing/2014/main" id="{DA0C934A-5D65-902A-A032-1C79ACB08F7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Tree>
    <p:extLst>
      <p:ext uri="{BB962C8B-B14F-4D97-AF65-F5344CB8AC3E}">
        <p14:creationId xmlns:p14="http://schemas.microsoft.com/office/powerpoint/2010/main" val="3673091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8543"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3"/>
                </p:tgtEl>
              </p:cMediaNode>
            </p:video>
            <p:seq concurrent="1" nextAc="seek">
              <p:cTn id="12" restart="whenNotActive" fill="hold" evtFilter="cancelBubble" nodeType="interactiveSeq">
                <p:stCondLst>
                  <p:cond evt="onClick" delay="0">
                    <p:tgtEl>
                      <p:spTgt spid="3"/>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afterEffect">
                                  <p:stCondLst>
                                    <p:cond delay="0"/>
                                  </p:stCondLst>
                                  <p:childTnLst>
                                    <p:cmd type="call" cmd="togglePause">
                                      <p:cBhvr>
                                        <p:cTn id="16"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2EB0A2C-FBE9-DB5C-E2ED-764DEA8CF2B1}"/>
              </a:ext>
            </a:extLst>
          </p:cNvPr>
          <p:cNvSpPr>
            <a:spLocks noGrp="1"/>
          </p:cNvSpPr>
          <p:nvPr>
            <p:ph type="title"/>
          </p:nvPr>
        </p:nvSpPr>
        <p:spPr>
          <a:xfrm>
            <a:off x="1332413" y="1885952"/>
            <a:ext cx="9397500" cy="1100136"/>
          </a:xfrm>
        </p:spPr>
        <p:txBody>
          <a:bodyPr anchor="ctr">
            <a:noAutofit/>
          </a:bodyPr>
          <a:lstStyle/>
          <a:p>
            <a:r>
              <a:rPr lang="nl-BE" b="1" dirty="0">
                <a:latin typeface="+mn-lt"/>
              </a:rPr>
              <a:t>Waar staat emino voor?</a:t>
            </a:r>
          </a:p>
        </p:txBody>
      </p:sp>
      <p:sp>
        <p:nvSpPr>
          <p:cNvPr id="3" name="Tijdelijke aanduiding voor dianummer 2">
            <a:extLst>
              <a:ext uri="{FF2B5EF4-FFF2-40B4-BE49-F238E27FC236}">
                <a16:creationId xmlns:a16="http://schemas.microsoft.com/office/drawing/2014/main" id="{05A77B5E-C8D2-CA21-1B89-BD2E8702C8E2}"/>
              </a:ext>
            </a:extLst>
          </p:cNvPr>
          <p:cNvSpPr>
            <a:spLocks noGrp="1"/>
          </p:cNvSpPr>
          <p:nvPr>
            <p:ph type="sldNum" sz="quarter" idx="4"/>
          </p:nvPr>
        </p:nvSpPr>
        <p:spPr>
          <a:xfrm>
            <a:off x="500063" y="1"/>
            <a:ext cx="1057275" cy="828674"/>
          </a:xfrm>
        </p:spPr>
        <p:txBody>
          <a:bodyPr anchor="ctr">
            <a:normAutofit/>
          </a:bodyPr>
          <a:lstStyle/>
          <a:p>
            <a:pPr>
              <a:spcAft>
                <a:spcPts val="900"/>
              </a:spcAft>
            </a:pPr>
            <a:fld id="{B16E303F-484E-4B18-9909-D1D70128977F}" type="slidenum">
              <a:rPr lang="nl-BE" smtClean="0"/>
              <a:pPr>
                <a:spcAft>
                  <a:spcPts val="900"/>
                </a:spcAft>
              </a:pPr>
              <a:t>4</a:t>
            </a:fld>
            <a:endParaRPr lang="nl-BE"/>
          </a:p>
        </p:txBody>
      </p:sp>
      <p:sp>
        <p:nvSpPr>
          <p:cNvPr id="4" name="Tijdelijke aanduiding voor tekst 3">
            <a:extLst>
              <a:ext uri="{FF2B5EF4-FFF2-40B4-BE49-F238E27FC236}">
                <a16:creationId xmlns:a16="http://schemas.microsoft.com/office/drawing/2014/main" id="{885916A8-12F6-2EBD-4672-A1A34FDE3EB8}"/>
              </a:ext>
            </a:extLst>
          </p:cNvPr>
          <p:cNvSpPr>
            <a:spLocks noGrp="1"/>
          </p:cNvSpPr>
          <p:nvPr>
            <p:ph type="body" sz="quarter" idx="10"/>
          </p:nvPr>
        </p:nvSpPr>
        <p:spPr>
          <a:xfrm>
            <a:off x="3714747" y="0"/>
            <a:ext cx="7015164" cy="828675"/>
          </a:xfrm>
        </p:spPr>
        <p:txBody>
          <a:bodyPr anchor="ctr">
            <a:normAutofit/>
          </a:bodyPr>
          <a:lstStyle/>
          <a:p>
            <a:r>
              <a:rPr lang="nl-BE" b="0" cap="all" dirty="0"/>
              <a:t>Studievoormiddag 'Arbeidskrapte Sociaal Werk'</a:t>
            </a:r>
          </a:p>
        </p:txBody>
      </p:sp>
      <p:sp>
        <p:nvSpPr>
          <p:cNvPr id="5" name="Tijdelijke aanduiding voor tekst 4">
            <a:extLst>
              <a:ext uri="{FF2B5EF4-FFF2-40B4-BE49-F238E27FC236}">
                <a16:creationId xmlns:a16="http://schemas.microsoft.com/office/drawing/2014/main" id="{2DC8EF6C-F71E-D7FE-190F-F2D8C6DA7403}"/>
              </a:ext>
            </a:extLst>
          </p:cNvPr>
          <p:cNvSpPr>
            <a:spLocks noGrp="1"/>
          </p:cNvSpPr>
          <p:nvPr>
            <p:ph type="body" sz="quarter" idx="11"/>
          </p:nvPr>
        </p:nvSpPr>
        <p:spPr>
          <a:xfrm>
            <a:off x="1571624" y="3529014"/>
            <a:ext cx="9158289" cy="5929311"/>
          </a:xfrm>
        </p:spPr>
        <p:txBody>
          <a:bodyPr>
            <a:normAutofit/>
          </a:bodyPr>
          <a:lstStyle/>
          <a:p>
            <a:pPr marL="514350" indent="-514350">
              <a:buFont typeface="Arial" panose="020B0604020202020204" pitchFamily="34" charset="0"/>
              <a:buChar char="•"/>
            </a:pPr>
            <a:r>
              <a:rPr lang="nl-BE" altLang="nl-BE" b="0" dirty="0">
                <a:latin typeface="+mn-lt"/>
              </a:rPr>
              <a:t>Elk talent verdient een plek op de arbeidsmarkt</a:t>
            </a:r>
          </a:p>
          <a:p>
            <a:pPr marL="514350" indent="-514350">
              <a:buFont typeface="Arial" panose="020B0604020202020204" pitchFamily="34" charset="0"/>
              <a:buChar char="•"/>
            </a:pPr>
            <a:endParaRPr lang="nl-BE" altLang="nl-BE" b="0" dirty="0">
              <a:latin typeface="+mn-lt"/>
            </a:endParaRPr>
          </a:p>
          <a:p>
            <a:pPr marL="514350" indent="-514350">
              <a:buFont typeface="Arial" panose="020B0604020202020204" pitchFamily="34" charset="0"/>
              <a:buChar char="•"/>
            </a:pPr>
            <a:r>
              <a:rPr lang="nl-BE" altLang="nl-BE" b="0" dirty="0">
                <a:latin typeface="+mn-lt"/>
              </a:rPr>
              <a:t>Ongewoon talent duurzaam &amp; volwaardig aan het werk helpen en houden</a:t>
            </a:r>
          </a:p>
          <a:p>
            <a:pPr marL="514350" indent="-514350">
              <a:buFont typeface="Arial" panose="020B0604020202020204" pitchFamily="34" charset="0"/>
              <a:buChar char="•"/>
            </a:pPr>
            <a:endParaRPr lang="nl-BE" altLang="nl-BE" b="0" dirty="0">
              <a:latin typeface="+mn-lt"/>
            </a:endParaRPr>
          </a:p>
          <a:p>
            <a:pPr marL="514350" indent="-514350">
              <a:buFont typeface="Arial" panose="020B0604020202020204" pitchFamily="34" charset="0"/>
              <a:buChar char="•"/>
            </a:pPr>
            <a:r>
              <a:rPr lang="nl-BE" altLang="nl-BE" b="0" dirty="0">
                <a:latin typeface="+mn-lt"/>
              </a:rPr>
              <a:t>emino informeert, adviseert &amp; ondersteunt werkzoekenden, werknemers en bedrijven</a:t>
            </a:r>
          </a:p>
          <a:p>
            <a:pPr marL="514350" indent="-514350">
              <a:buFont typeface="Arial" panose="020B0604020202020204" pitchFamily="34" charset="0"/>
              <a:buChar char="•"/>
            </a:pPr>
            <a:endParaRPr lang="nl-BE" altLang="nl-BE" b="0" dirty="0">
              <a:latin typeface="+mn-lt"/>
            </a:endParaRPr>
          </a:p>
          <a:p>
            <a:pPr marL="514350" indent="-514350" defTabSz="1371600">
              <a:buFont typeface="Arial" panose="020B0604020202020204" pitchFamily="34" charset="0"/>
              <a:buChar char="•"/>
              <a:defRPr/>
            </a:pPr>
            <a:r>
              <a:rPr lang="nl-BE" b="0" dirty="0">
                <a:latin typeface="+mn-lt"/>
                <a:hlinkClick r:id="rId3"/>
              </a:rPr>
              <a:t>Gewoon duurzaam ondernemen!</a:t>
            </a:r>
            <a:r>
              <a:rPr lang="nl-BE" b="0" dirty="0">
                <a:latin typeface="+mn-lt"/>
              </a:rPr>
              <a:t> </a:t>
            </a:r>
          </a:p>
          <a:p>
            <a:pPr marL="342917" indent="-342917">
              <a:buFont typeface="Wingdings" panose="05000000000000000000" pitchFamily="2" charset="2"/>
              <a:buChar char="Ø"/>
            </a:pPr>
            <a:endParaRPr lang="nl-BE" altLang="nl-BE" b="0" dirty="0"/>
          </a:p>
          <a:p>
            <a:endParaRPr lang="nl-BE" b="0" dirty="0"/>
          </a:p>
        </p:txBody>
      </p:sp>
      <p:pic>
        <p:nvPicPr>
          <p:cNvPr id="8" name="Picture 2">
            <a:extLst>
              <a:ext uri="{FF2B5EF4-FFF2-40B4-BE49-F238E27FC236}">
                <a16:creationId xmlns:a16="http://schemas.microsoft.com/office/drawing/2014/main" id="{756E021E-24A9-2EAD-FEF9-734F186A894A}"/>
              </a:ext>
            </a:extLst>
          </p:cNvPr>
          <p:cNvPicPr>
            <a:picLocks noChangeAspect="1"/>
          </p:cNvPicPr>
          <p:nvPr/>
        </p:nvPicPr>
        <p:blipFill>
          <a:blip r:embed="rId4"/>
          <a:srcRect l="8418" t="4929" b="4929"/>
          <a:stretch/>
        </p:blipFill>
        <p:spPr>
          <a:xfrm>
            <a:off x="11266715" y="0"/>
            <a:ext cx="7394306" cy="10287000"/>
          </a:xfrm>
          <a:prstGeom prst="rect">
            <a:avLst/>
          </a:prstGeom>
          <a:noFill/>
        </p:spPr>
      </p:pic>
    </p:spTree>
    <p:extLst>
      <p:ext uri="{BB962C8B-B14F-4D97-AF65-F5344CB8AC3E}">
        <p14:creationId xmlns:p14="http://schemas.microsoft.com/office/powerpoint/2010/main" val="32957021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A014E34E-EBB4-357B-F931-E50DC0B8ECEC}"/>
              </a:ext>
            </a:extLst>
          </p:cNvPr>
          <p:cNvSpPr>
            <a:spLocks noGrp="1"/>
          </p:cNvSpPr>
          <p:nvPr>
            <p:ph type="body" sz="quarter" idx="18"/>
          </p:nvPr>
        </p:nvSpPr>
        <p:spPr>
          <a:xfrm>
            <a:off x="1693890" y="6606546"/>
            <a:ext cx="2959301" cy="732503"/>
          </a:xfrm>
        </p:spPr>
        <p:txBody>
          <a:bodyPr>
            <a:noAutofit/>
          </a:bodyPr>
          <a:lstStyle/>
          <a:p>
            <a:pPr algn="ctr"/>
            <a:r>
              <a:rPr lang="nl-NL" dirty="0"/>
              <a:t>Job- en </a:t>
            </a:r>
            <a:r>
              <a:rPr lang="nl-NL" dirty="0" err="1"/>
              <a:t>taalcoaching</a:t>
            </a:r>
            <a:endParaRPr lang="nl-BE" dirty="0"/>
          </a:p>
        </p:txBody>
      </p:sp>
      <p:sp>
        <p:nvSpPr>
          <p:cNvPr id="4" name="Tijdelijke aanduiding voor tekst 3">
            <a:extLst>
              <a:ext uri="{FF2B5EF4-FFF2-40B4-BE49-F238E27FC236}">
                <a16:creationId xmlns:a16="http://schemas.microsoft.com/office/drawing/2014/main" id="{2E8B6C9B-4B3C-1C84-95D1-60ED802EA179}"/>
              </a:ext>
            </a:extLst>
          </p:cNvPr>
          <p:cNvSpPr>
            <a:spLocks noGrp="1"/>
          </p:cNvSpPr>
          <p:nvPr>
            <p:ph type="body" sz="quarter" idx="19"/>
          </p:nvPr>
        </p:nvSpPr>
        <p:spPr>
          <a:xfrm>
            <a:off x="6768417" y="6634783"/>
            <a:ext cx="2959300" cy="2880320"/>
          </a:xfrm>
        </p:spPr>
        <p:txBody>
          <a:bodyPr>
            <a:noAutofit/>
          </a:bodyPr>
          <a:lstStyle/>
          <a:p>
            <a:pPr algn="ctr"/>
            <a:r>
              <a:rPr lang="nl-NL" dirty="0"/>
              <a:t>Gespecialiseerde </a:t>
            </a:r>
            <a:r>
              <a:rPr lang="nl-NL" dirty="0" err="1"/>
              <a:t>jobcoaching</a:t>
            </a:r>
            <a:endParaRPr lang="nl-BE" dirty="0"/>
          </a:p>
        </p:txBody>
      </p:sp>
      <p:sp>
        <p:nvSpPr>
          <p:cNvPr id="6" name="Tijdelijke aanduiding voor tekst 5">
            <a:extLst>
              <a:ext uri="{FF2B5EF4-FFF2-40B4-BE49-F238E27FC236}">
                <a16:creationId xmlns:a16="http://schemas.microsoft.com/office/drawing/2014/main" id="{9A207BFC-55E6-AE04-B2E2-A594056C6FA8}"/>
              </a:ext>
            </a:extLst>
          </p:cNvPr>
          <p:cNvSpPr>
            <a:spLocks noGrp="1"/>
          </p:cNvSpPr>
          <p:nvPr>
            <p:ph type="body" sz="quarter" idx="21"/>
          </p:nvPr>
        </p:nvSpPr>
        <p:spPr>
          <a:xfrm>
            <a:off x="1744240" y="8002174"/>
            <a:ext cx="2959300" cy="1321421"/>
          </a:xfrm>
        </p:spPr>
        <p:txBody>
          <a:bodyPr>
            <a:noAutofit/>
          </a:bodyPr>
          <a:lstStyle/>
          <a:p>
            <a:pPr algn="ctr"/>
            <a:r>
              <a:rPr lang="nl-NL" sz="2000" dirty="0"/>
              <a:t>Gedurende het 1</a:t>
            </a:r>
            <a:r>
              <a:rPr lang="nl-NL" sz="2000" baseline="30000" dirty="0"/>
              <a:t>e</a:t>
            </a:r>
            <a:r>
              <a:rPr lang="nl-NL" sz="2000" dirty="0"/>
              <a:t> jaar tewerkstelling</a:t>
            </a:r>
            <a:endParaRPr lang="nl-BE" sz="2000" dirty="0"/>
          </a:p>
        </p:txBody>
      </p:sp>
      <p:sp>
        <p:nvSpPr>
          <p:cNvPr id="9" name="Tijdelijke aanduiding voor voettekst 8">
            <a:extLst>
              <a:ext uri="{FF2B5EF4-FFF2-40B4-BE49-F238E27FC236}">
                <a16:creationId xmlns:a16="http://schemas.microsoft.com/office/drawing/2014/main" id="{731EB735-14E2-AC0E-CA44-3C438122F101}"/>
              </a:ext>
            </a:extLst>
          </p:cNvPr>
          <p:cNvSpPr>
            <a:spLocks noGrp="1"/>
          </p:cNvSpPr>
          <p:nvPr>
            <p:ph type="ftr" sz="quarter" idx="11"/>
          </p:nvPr>
        </p:nvSpPr>
        <p:spPr>
          <a:xfrm rot="5400000">
            <a:off x="14832974" y="6227594"/>
            <a:ext cx="5692264" cy="499740"/>
          </a:xfrm>
        </p:spPr>
        <p:txBody>
          <a:bodyPr/>
          <a:lstStyle/>
          <a:p>
            <a:r>
              <a:rPr lang="nl-BE" b="0" cap="all" dirty="0"/>
              <a:t>Studievoormiddag 'Arbeidskrapte Sociaal Werk'</a:t>
            </a:r>
          </a:p>
        </p:txBody>
      </p:sp>
      <p:pic>
        <p:nvPicPr>
          <p:cNvPr id="15" name="Afbeelding 14" descr="Afbeelding met persoon, militair uniform&#10;&#10;Automatisch gegenereerde beschrijving">
            <a:extLst>
              <a:ext uri="{FF2B5EF4-FFF2-40B4-BE49-F238E27FC236}">
                <a16:creationId xmlns:a16="http://schemas.microsoft.com/office/drawing/2014/main" id="{0A4A3DA7-EB7A-F1BF-068C-879FB135CD1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93890" y="3240161"/>
            <a:ext cx="3060000" cy="3060000"/>
          </a:xfrm>
          <a:prstGeom prst="rect">
            <a:avLst/>
          </a:prstGeom>
        </p:spPr>
      </p:pic>
      <p:pic>
        <p:nvPicPr>
          <p:cNvPr id="17" name="Afbeelding 16" descr="Afbeelding met tekst, persoon&#10;&#10;Automatisch gegenereerde beschrijving">
            <a:extLst>
              <a:ext uri="{FF2B5EF4-FFF2-40B4-BE49-F238E27FC236}">
                <a16:creationId xmlns:a16="http://schemas.microsoft.com/office/drawing/2014/main" id="{251AB37C-5D0C-D445-B877-4DEF125FEE3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10320" y="3173807"/>
            <a:ext cx="3060000" cy="3060000"/>
          </a:xfrm>
          <a:prstGeom prst="rect">
            <a:avLst/>
          </a:prstGeom>
        </p:spPr>
      </p:pic>
      <p:pic>
        <p:nvPicPr>
          <p:cNvPr id="19" name="Afbeelding 18" descr="Afbeelding met tekst, persoon, person, buitenshuis&#10;&#10;Automatisch gegenereerde beschrijving">
            <a:extLst>
              <a:ext uri="{FF2B5EF4-FFF2-40B4-BE49-F238E27FC236}">
                <a16:creationId xmlns:a16="http://schemas.microsoft.com/office/drawing/2014/main" id="{0D27351C-F5CC-F517-CEDF-4B29F897CF2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726750" y="3240161"/>
            <a:ext cx="3060000" cy="3060000"/>
          </a:xfrm>
          <a:prstGeom prst="rect">
            <a:avLst/>
          </a:prstGeom>
        </p:spPr>
      </p:pic>
      <p:sp>
        <p:nvSpPr>
          <p:cNvPr id="11" name="Tijdelijke aanduiding voor tekst 5">
            <a:extLst>
              <a:ext uri="{FF2B5EF4-FFF2-40B4-BE49-F238E27FC236}">
                <a16:creationId xmlns:a16="http://schemas.microsoft.com/office/drawing/2014/main" id="{1FB044FA-6ABA-D5D9-4D14-91ECBA250845}"/>
              </a:ext>
            </a:extLst>
          </p:cNvPr>
          <p:cNvSpPr txBox="1">
            <a:spLocks/>
          </p:cNvSpPr>
          <p:nvPr/>
        </p:nvSpPr>
        <p:spPr>
          <a:xfrm>
            <a:off x="6567312" y="7950878"/>
            <a:ext cx="2959300" cy="761852"/>
          </a:xfrm>
          <a:prstGeom prst="rect">
            <a:avLst/>
          </a:prstGeom>
        </p:spPr>
        <p:txBody>
          <a:bodyPr vert="horz" lIns="91440" tIns="45720" rIns="91440" bIns="45720" rtlCol="0">
            <a:noAutofit/>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sz="2500" b="0" i="0" kern="1200">
                <a:solidFill>
                  <a:schemeClr val="tx1"/>
                </a:solidFill>
                <a:latin typeface="Amsi Pro Bold Italic" panose="020B0A06020201010104" pitchFamily="34" charset="77"/>
                <a:ea typeface="+mn-ea"/>
                <a:cs typeface="+mn-cs"/>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Amsi Pro Bold Italic" panose="020B0A06020201010104" pitchFamily="34" charset="77"/>
                <a:ea typeface="+mn-ea"/>
                <a:cs typeface="+mn-cs"/>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Amsi Pro Light Italic" panose="020B0A06020201010104" pitchFamily="34" charset="77"/>
                <a:ea typeface="+mn-ea"/>
                <a:cs typeface="+mn-cs"/>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Amsi Pro XLight Italic" panose="020B0A06020201010104" pitchFamily="34" charset="77"/>
                <a:ea typeface="+mn-ea"/>
                <a:cs typeface="+mn-cs"/>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Amsi Pro Thin Italic" panose="020B0A06020201010104" pitchFamily="34" charset="77"/>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nl-BE" sz="2000" dirty="0"/>
              <a:t>Tijdens volledige loopbaan</a:t>
            </a:r>
          </a:p>
        </p:txBody>
      </p:sp>
      <p:sp>
        <p:nvSpPr>
          <p:cNvPr id="14" name="Titel 1">
            <a:extLst>
              <a:ext uri="{FF2B5EF4-FFF2-40B4-BE49-F238E27FC236}">
                <a16:creationId xmlns:a16="http://schemas.microsoft.com/office/drawing/2014/main" id="{1249A04B-D748-B61B-4586-3FD4CA84AD6B}"/>
              </a:ext>
            </a:extLst>
          </p:cNvPr>
          <p:cNvSpPr>
            <a:spLocks noGrp="1"/>
          </p:cNvSpPr>
          <p:nvPr>
            <p:ph type="title"/>
          </p:nvPr>
        </p:nvSpPr>
        <p:spPr>
          <a:xfrm>
            <a:off x="1000125" y="728663"/>
            <a:ext cx="12715875" cy="1430337"/>
          </a:xfrm>
        </p:spPr>
        <p:txBody>
          <a:bodyPr/>
          <a:lstStyle/>
          <a:p>
            <a:r>
              <a:rPr lang="nl-NL" sz="8000" dirty="0"/>
              <a:t>Ons aanbod voor re-integratie</a:t>
            </a:r>
            <a:br>
              <a:rPr lang="nl-NL" sz="8000" dirty="0"/>
            </a:br>
            <a:r>
              <a:rPr lang="nl-NL" sz="8000" dirty="0"/>
              <a:t>	</a:t>
            </a:r>
            <a:r>
              <a:rPr lang="nl-NL" sz="5400" dirty="0"/>
              <a:t>(1)  Jobcoaching bij u in het bedrijf</a:t>
            </a:r>
            <a:endParaRPr lang="nl-BE" sz="8000" dirty="0"/>
          </a:p>
        </p:txBody>
      </p:sp>
      <p:pic>
        <p:nvPicPr>
          <p:cNvPr id="2050" name="Picture 2" descr="Afbeelding met tekst, Lettertype, cirkel, logo&#10;&#10;Door AI gegenereerde inhoud is mogelijk onjuist.">
            <a:extLst>
              <a:ext uri="{FF2B5EF4-FFF2-40B4-BE49-F238E27FC236}">
                <a16:creationId xmlns:a16="http://schemas.microsoft.com/office/drawing/2014/main" id="{5058E954-5EE7-60A9-1EA8-FEBD9A1E95BD}"/>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2169098" y="6634783"/>
            <a:ext cx="2125671" cy="21096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77632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7B7325-2586-31CA-2C60-333C2149137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DCA8323-FE52-3283-0D97-F5E3E072F2CB}"/>
              </a:ext>
            </a:extLst>
          </p:cNvPr>
          <p:cNvSpPr>
            <a:spLocks noGrp="1"/>
          </p:cNvSpPr>
          <p:nvPr>
            <p:ph type="title"/>
          </p:nvPr>
        </p:nvSpPr>
        <p:spPr>
          <a:xfrm>
            <a:off x="516102" y="1255068"/>
            <a:ext cx="10213809" cy="1100136"/>
          </a:xfrm>
        </p:spPr>
        <p:txBody>
          <a:bodyPr>
            <a:noAutofit/>
          </a:bodyPr>
          <a:lstStyle/>
          <a:p>
            <a:pPr algn="l"/>
            <a:r>
              <a:rPr lang="nl-NL" sz="8000" dirty="0"/>
              <a:t>VOORBEELD GJC</a:t>
            </a:r>
            <a:endParaRPr lang="nl-BE" sz="8000" dirty="0"/>
          </a:p>
        </p:txBody>
      </p:sp>
      <p:sp>
        <p:nvSpPr>
          <p:cNvPr id="3" name="Tijdelijke aanduiding voor dianummer 2">
            <a:extLst>
              <a:ext uri="{FF2B5EF4-FFF2-40B4-BE49-F238E27FC236}">
                <a16:creationId xmlns:a16="http://schemas.microsoft.com/office/drawing/2014/main" id="{BFA4DCF4-75B0-BEC8-7C92-1958B705891B}"/>
              </a:ext>
            </a:extLst>
          </p:cNvPr>
          <p:cNvSpPr>
            <a:spLocks noGrp="1"/>
          </p:cNvSpPr>
          <p:nvPr>
            <p:ph type="sldNum" sz="quarter" idx="4"/>
          </p:nvPr>
        </p:nvSpPr>
        <p:spPr/>
        <p:txBody>
          <a:bodyPr/>
          <a:lstStyle/>
          <a:p>
            <a:fld id="{B16E303F-484E-4B18-9909-D1D70128977F}" type="slidenum">
              <a:rPr lang="nl-BE" smtClean="0"/>
              <a:pPr/>
              <a:t>6</a:t>
            </a:fld>
            <a:endParaRPr lang="nl-BE" dirty="0"/>
          </a:p>
        </p:txBody>
      </p:sp>
      <p:sp>
        <p:nvSpPr>
          <p:cNvPr id="4" name="Tijdelijke aanduiding voor tekst 3">
            <a:extLst>
              <a:ext uri="{FF2B5EF4-FFF2-40B4-BE49-F238E27FC236}">
                <a16:creationId xmlns:a16="http://schemas.microsoft.com/office/drawing/2014/main" id="{80DF0370-C58C-474C-6F61-B9B872B6222D}"/>
              </a:ext>
            </a:extLst>
          </p:cNvPr>
          <p:cNvSpPr>
            <a:spLocks noGrp="1"/>
          </p:cNvSpPr>
          <p:nvPr>
            <p:ph type="body" sz="quarter" idx="10"/>
          </p:nvPr>
        </p:nvSpPr>
        <p:spPr/>
        <p:txBody>
          <a:bodyPr/>
          <a:lstStyle/>
          <a:p>
            <a:r>
              <a:rPr lang="nl-BE" b="0" cap="all" dirty="0"/>
              <a:t>Studievoormiddag 'Arbeidskrapte Sociaal Werk'</a:t>
            </a:r>
          </a:p>
        </p:txBody>
      </p:sp>
      <p:sp>
        <p:nvSpPr>
          <p:cNvPr id="5" name="Tekstvak 4">
            <a:extLst>
              <a:ext uri="{FF2B5EF4-FFF2-40B4-BE49-F238E27FC236}">
                <a16:creationId xmlns:a16="http://schemas.microsoft.com/office/drawing/2014/main" id="{E9F2C269-DEC5-81C6-D32E-B176A322FC36}"/>
              </a:ext>
            </a:extLst>
          </p:cNvPr>
          <p:cNvSpPr txBox="1"/>
          <p:nvPr/>
        </p:nvSpPr>
        <p:spPr>
          <a:xfrm>
            <a:off x="719064" y="2911252"/>
            <a:ext cx="9289032" cy="6247864"/>
          </a:xfrm>
          <a:prstGeom prst="rect">
            <a:avLst/>
          </a:prstGeom>
          <a:noFill/>
        </p:spPr>
        <p:txBody>
          <a:bodyPr wrap="square" rtlCol="0">
            <a:spAutoFit/>
          </a:bodyPr>
          <a:lstStyle/>
          <a:p>
            <a:r>
              <a:rPr lang="nl-BE" sz="2000" dirty="0">
                <a:latin typeface="Amsi Pro Bold Italic" panose="020B0A06020201010104" pitchFamily="34" charset="0"/>
              </a:rPr>
              <a:t>Maatschappelijk werker</a:t>
            </a:r>
            <a:br>
              <a:rPr lang="nl-BE" sz="2000" dirty="0">
                <a:latin typeface="Amsi Pro Bold Italic" panose="020B0A06020201010104" pitchFamily="34" charset="0"/>
              </a:rPr>
            </a:br>
            <a:endParaRPr lang="nl-BE" sz="2000" dirty="0">
              <a:latin typeface="Amsi Pro Bold Italic" panose="020B0A06020201010104" pitchFamily="34" charset="0"/>
            </a:endParaRPr>
          </a:p>
          <a:p>
            <a:pPr marL="285750" indent="-285750">
              <a:buFont typeface="Arial" panose="020B0604020202020204" pitchFamily="34" charset="0"/>
              <a:buChar char="•"/>
            </a:pPr>
            <a:r>
              <a:rPr lang="nl-BE" sz="2000" dirty="0">
                <a:latin typeface="Amsi Pro Bold Italic" panose="020B0A06020201010104" pitchFamily="34" charset="0"/>
              </a:rPr>
              <a:t>Ervaart stress door vele veranderingen op het werk. Geeft aan zich wat oververmoeid te voelen. Slaapt laatste tijd minder goed en heeft geen energie meer voor hobby’s. Minder werkplezier. Collega’s merken op dat hun collega soms wat prikkelbaar overkomt. </a:t>
            </a:r>
          </a:p>
          <a:p>
            <a:pPr marL="285750" indent="-285750">
              <a:buFont typeface="Arial" panose="020B0604020202020204" pitchFamily="34" charset="0"/>
              <a:buChar char="•"/>
            </a:pPr>
            <a:r>
              <a:rPr lang="nl-BE" sz="2000" dirty="0">
                <a:latin typeface="Amsi Pro Bold Italic" panose="020B0A06020201010104" pitchFamily="34" charset="0"/>
              </a:rPr>
              <a:t>Laatste tijd veel veranderingen op het werk. </a:t>
            </a:r>
            <a:r>
              <a:rPr lang="nl-BE" sz="2000" dirty="0" err="1">
                <a:latin typeface="Amsi Pro Bold Italic" panose="020B0A06020201010104" pitchFamily="34" charset="0"/>
              </a:rPr>
              <a:t>Cfr</a:t>
            </a:r>
            <a:r>
              <a:rPr lang="nl-BE" sz="2000" dirty="0">
                <a:latin typeface="Amsi Pro Bold Italic" panose="020B0A06020201010104" pitchFamily="34" charset="0"/>
              </a:rPr>
              <a:t>. regeringsmaatregelen / nieuwe systemen van financiering…</a:t>
            </a:r>
          </a:p>
          <a:p>
            <a:pPr marL="285750" indent="-285750">
              <a:buFont typeface="Arial" panose="020B0604020202020204" pitchFamily="34" charset="0"/>
              <a:buChar char="•"/>
            </a:pPr>
            <a:r>
              <a:rPr lang="nl-BE" sz="2000" dirty="0">
                <a:latin typeface="Amsi Pro Bold Italic" panose="020B0A06020201010104" pitchFamily="34" charset="0"/>
              </a:rPr>
              <a:t>Stijgende onvoorspelbaarheid in takenpakket, toekomst onduidelijk, digitalisering via nieuw CRM-pakket, telewerken, niet duidelijk wanneer welke collega aanspreken (meer verloop dan vroeger), ervaarde stress bij het gesprek met eigen teamcoach (die eens zei dat de druk in het team heel hoog ligt), heel prikkelgevoelig, nood aan pauze na intensieve werkuren bv niet samen eten</a:t>
            </a:r>
          </a:p>
          <a:p>
            <a:pPr marL="285750" indent="-285750">
              <a:buFont typeface="Arial" panose="020B0604020202020204" pitchFamily="34" charset="0"/>
              <a:buChar char="•"/>
            </a:pPr>
            <a:r>
              <a:rPr lang="nl-BE" sz="2000" dirty="0">
                <a:latin typeface="Amsi Pro Bold Italic" panose="020B0A06020201010104" pitchFamily="34" charset="0"/>
              </a:rPr>
              <a:t>Teamcoach stelde voor om een GJC aan te vragen</a:t>
            </a:r>
          </a:p>
          <a:p>
            <a:pPr marL="285750" indent="-285750">
              <a:buFont typeface="Arial" panose="020B0604020202020204" pitchFamily="34" charset="0"/>
              <a:buChar char="•"/>
            </a:pPr>
            <a:r>
              <a:rPr lang="nl-BE" sz="2000" dirty="0">
                <a:latin typeface="Amsi Pro Bold Italic" panose="020B0A06020201010104" pitchFamily="34" charset="0"/>
              </a:rPr>
              <a:t>Wou een keuze maken maar wou dat goed afwegen t.o.v. wat ze nu heeft</a:t>
            </a:r>
          </a:p>
          <a:p>
            <a:pPr marL="285750" indent="-285750">
              <a:buFont typeface="Arial" panose="020B0604020202020204" pitchFamily="34" charset="0"/>
              <a:buChar char="•"/>
            </a:pPr>
            <a:r>
              <a:rPr lang="nl-BE" sz="2000" dirty="0">
                <a:latin typeface="Amsi Pro Bold Italic" panose="020B0A06020201010104" pitchFamily="34" charset="0"/>
              </a:rPr>
              <a:t>Gesprekken, document opgemaakt met verwachtingen, sterktes en zwaktes bekeken. Progressieve tewerkstelling, herziening takenpakket (via IMW-premie)</a:t>
            </a:r>
          </a:p>
        </p:txBody>
      </p:sp>
      <p:pic>
        <p:nvPicPr>
          <p:cNvPr id="7" name="Tijdelijke aanduiding voor afbeelding 7" descr="Afbeelding met persoon, Menselijk gezicht, kleding, muur&#10;&#10;Automatisch gegenereerde beschrijving">
            <a:extLst>
              <a:ext uri="{FF2B5EF4-FFF2-40B4-BE49-F238E27FC236}">
                <a16:creationId xmlns:a16="http://schemas.microsoft.com/office/drawing/2014/main" id="{939CB1CC-4F96-0D8F-59AA-AAF8FB7D16B8}"/>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l="2829" r="2829"/>
          <a:stretch/>
        </p:blipFill>
        <p:spPr>
          <a:xfrm>
            <a:off x="11272836" y="-74526"/>
            <a:ext cx="7015164" cy="10367628"/>
          </a:xfrm>
        </p:spPr>
      </p:pic>
    </p:spTree>
    <p:extLst>
      <p:ext uri="{BB962C8B-B14F-4D97-AF65-F5344CB8AC3E}">
        <p14:creationId xmlns:p14="http://schemas.microsoft.com/office/powerpoint/2010/main" val="39565339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DD21C5-49D6-1E60-DFC8-8F60365998E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6F1F203-67AD-63F5-34B7-78592DFD9C81}"/>
              </a:ext>
            </a:extLst>
          </p:cNvPr>
          <p:cNvSpPr>
            <a:spLocks noGrp="1"/>
          </p:cNvSpPr>
          <p:nvPr>
            <p:ph type="title"/>
          </p:nvPr>
        </p:nvSpPr>
        <p:spPr/>
        <p:txBody>
          <a:bodyPr/>
          <a:lstStyle/>
          <a:p>
            <a:r>
              <a:rPr lang="nl-BE"/>
              <a:t>Rentree - geschiedenis</a:t>
            </a:r>
          </a:p>
        </p:txBody>
      </p:sp>
      <p:sp>
        <p:nvSpPr>
          <p:cNvPr id="3" name="Tijdelijke aanduiding voor dianummer 2">
            <a:extLst>
              <a:ext uri="{FF2B5EF4-FFF2-40B4-BE49-F238E27FC236}">
                <a16:creationId xmlns:a16="http://schemas.microsoft.com/office/drawing/2014/main" id="{8AF2B813-D698-F2A7-2E4D-E89CB26F358F}"/>
              </a:ext>
            </a:extLst>
          </p:cNvPr>
          <p:cNvSpPr>
            <a:spLocks noGrp="1"/>
          </p:cNvSpPr>
          <p:nvPr>
            <p:ph type="sldNum" sz="quarter" idx="4"/>
          </p:nvPr>
        </p:nvSpPr>
        <p:spPr/>
        <p:txBody>
          <a:bodyPr/>
          <a:lstStyle/>
          <a:p>
            <a:fld id="{B16E303F-484E-4B18-9909-D1D70128977F}" type="slidenum">
              <a:rPr lang="nl-BE" smtClean="0"/>
              <a:pPr/>
              <a:t>7</a:t>
            </a:fld>
            <a:endParaRPr lang="nl-BE"/>
          </a:p>
        </p:txBody>
      </p:sp>
      <p:sp>
        <p:nvSpPr>
          <p:cNvPr id="5" name="Tijdelijke aanduiding voor tekst 4">
            <a:extLst>
              <a:ext uri="{FF2B5EF4-FFF2-40B4-BE49-F238E27FC236}">
                <a16:creationId xmlns:a16="http://schemas.microsoft.com/office/drawing/2014/main" id="{83C4A5EB-09A9-F741-B871-D928A84E2D2D}"/>
              </a:ext>
            </a:extLst>
          </p:cNvPr>
          <p:cNvSpPr>
            <a:spLocks noGrp="1"/>
          </p:cNvSpPr>
          <p:nvPr>
            <p:ph type="body" sz="quarter" idx="11"/>
          </p:nvPr>
        </p:nvSpPr>
        <p:spPr>
          <a:xfrm>
            <a:off x="8072438" y="2428875"/>
            <a:ext cx="9712522" cy="7029450"/>
          </a:xfrm>
        </p:spPr>
        <p:txBody>
          <a:bodyPr/>
          <a:lstStyle/>
          <a:p>
            <a:r>
              <a:rPr lang="nl-BE" dirty="0"/>
              <a:t>2015 : Pilootproject in West-Vlaanderen (KOTK)</a:t>
            </a:r>
            <a:endParaRPr lang="en-US" dirty="0"/>
          </a:p>
          <a:p>
            <a:r>
              <a:rPr lang="nl-BE" dirty="0"/>
              <a:t>2017 : Uitrol in heel Vlaanderen </a:t>
            </a:r>
          </a:p>
          <a:p>
            <a:r>
              <a:rPr lang="nl-BE" dirty="0">
                <a:cs typeface="Calibri"/>
              </a:rPr>
              <a:t>2020 : Financiering overgenomen door VDAB </a:t>
            </a:r>
          </a:p>
          <a:p>
            <a:r>
              <a:rPr lang="nl-BE" dirty="0">
                <a:cs typeface="Calibri"/>
              </a:rPr>
              <a:t>2024 : Rentree-aanbod via emino</a:t>
            </a:r>
            <a:br>
              <a:rPr lang="nl-BE" dirty="0">
                <a:cs typeface="Calibri"/>
              </a:rPr>
            </a:br>
            <a:br>
              <a:rPr lang="nl-BE" dirty="0">
                <a:cs typeface="Calibri"/>
              </a:rPr>
            </a:br>
            <a:r>
              <a:rPr lang="nl-BE" dirty="0">
                <a:cs typeface="Calibri"/>
              </a:rPr>
              <a:t>2015-2025 </a:t>
            </a:r>
          </a:p>
          <a:p>
            <a:pPr marL="514350" indent="-514350">
              <a:buFont typeface="Wingdings" panose="05000000000000000000" pitchFamily="2" charset="2"/>
              <a:buChar char="ü"/>
            </a:pPr>
            <a:r>
              <a:rPr lang="nl-BE" dirty="0">
                <a:cs typeface="Calibri"/>
              </a:rPr>
              <a:t>Meer dan 2700 trajecten bij emino sinds 2015</a:t>
            </a:r>
          </a:p>
          <a:p>
            <a:pPr marL="514350" indent="-514350">
              <a:buFont typeface="Wingdings" panose="05000000000000000000" pitchFamily="2" charset="2"/>
              <a:buChar char="ü"/>
            </a:pPr>
            <a:r>
              <a:rPr lang="nl-BE" dirty="0">
                <a:cs typeface="Calibri"/>
              </a:rPr>
              <a:t>Een sterk merk met impact!</a:t>
            </a:r>
          </a:p>
          <a:p>
            <a:pPr marL="514350" indent="-514350">
              <a:buFont typeface="Wingdings" panose="05000000000000000000" pitchFamily="2" charset="2"/>
              <a:buChar char="ü"/>
            </a:pPr>
            <a:endParaRPr lang="nl-BE" dirty="0">
              <a:cs typeface="Calibri"/>
            </a:endParaRPr>
          </a:p>
        </p:txBody>
      </p:sp>
      <p:pic>
        <p:nvPicPr>
          <p:cNvPr id="11" name="Tijdelijke aanduiding voor afbeelding 10" descr="Afbeelding met kleding, persoon, meubels, overdekt&#10;&#10;Automatisch gegenereerde beschrijving">
            <a:extLst>
              <a:ext uri="{FF2B5EF4-FFF2-40B4-BE49-F238E27FC236}">
                <a16:creationId xmlns:a16="http://schemas.microsoft.com/office/drawing/2014/main" id="{FD0D055E-B1B9-1EC4-1ACD-793A89D51B58}"/>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l="27754" r="27754"/>
          <a:stretch>
            <a:fillRect/>
          </a:stretch>
        </p:blipFill>
        <p:spPr/>
      </p:pic>
      <p:pic>
        <p:nvPicPr>
          <p:cNvPr id="7" name="Picture 9">
            <a:extLst>
              <a:ext uri="{FF2B5EF4-FFF2-40B4-BE49-F238E27FC236}">
                <a16:creationId xmlns:a16="http://schemas.microsoft.com/office/drawing/2014/main" id="{68E272DC-3181-24E2-F0D9-E3D46B61FC85}"/>
              </a:ext>
            </a:extLst>
          </p:cNvPr>
          <p:cNvPicPr>
            <a:picLocks noChangeAspect="1"/>
          </p:cNvPicPr>
          <p:nvPr/>
        </p:nvPicPr>
        <p:blipFill>
          <a:blip r:embed="rId4"/>
          <a:stretch>
            <a:fillRect/>
          </a:stretch>
        </p:blipFill>
        <p:spPr>
          <a:xfrm>
            <a:off x="7690479" y="6914245"/>
            <a:ext cx="3972595" cy="2795640"/>
          </a:xfrm>
          <a:prstGeom prst="rect">
            <a:avLst/>
          </a:prstGeom>
        </p:spPr>
      </p:pic>
      <p:pic>
        <p:nvPicPr>
          <p:cNvPr id="8" name="Afbeelding 7">
            <a:extLst>
              <a:ext uri="{FF2B5EF4-FFF2-40B4-BE49-F238E27FC236}">
                <a16:creationId xmlns:a16="http://schemas.microsoft.com/office/drawing/2014/main" id="{E440F60D-0946-E5E5-5344-CA6797675473}"/>
              </a:ext>
            </a:extLst>
          </p:cNvPr>
          <p:cNvPicPr/>
          <p:nvPr/>
        </p:nvPicPr>
        <p:blipFill>
          <a:blip r:embed="rId5" cstate="print">
            <a:extLst>
              <a:ext uri="{28A0092B-C50C-407E-A947-70E740481C1C}">
                <a14:useLocalDpi xmlns:a14="http://schemas.microsoft.com/office/drawing/2010/main" val="0"/>
              </a:ext>
            </a:extLst>
          </a:blip>
          <a:stretch>
            <a:fillRect/>
          </a:stretch>
        </p:blipFill>
        <p:spPr>
          <a:xfrm>
            <a:off x="12051671" y="8113223"/>
            <a:ext cx="1754056" cy="980588"/>
          </a:xfrm>
          <a:prstGeom prst="rect">
            <a:avLst/>
          </a:prstGeom>
        </p:spPr>
      </p:pic>
      <p:pic>
        <p:nvPicPr>
          <p:cNvPr id="9" name="Afbeelding 8" descr="Afbeelding met meubels&#10;&#10;Automatisch gegenereerde beschrijving">
            <a:extLst>
              <a:ext uri="{FF2B5EF4-FFF2-40B4-BE49-F238E27FC236}">
                <a16:creationId xmlns:a16="http://schemas.microsoft.com/office/drawing/2014/main" id="{D3E6A2A0-5F4C-31FF-81C3-890E6CC37A55}"/>
              </a:ext>
            </a:extLst>
          </p:cNvPr>
          <p:cNvPicPr>
            <a:picLocks noChangeAspect="1"/>
          </p:cNvPicPr>
          <p:nvPr/>
        </p:nvPicPr>
        <p:blipFill rotWithShape="1">
          <a:blip r:embed="rId6">
            <a:extLst>
              <a:ext uri="{28A0092B-C50C-407E-A947-70E740481C1C}">
                <a14:useLocalDpi xmlns:a14="http://schemas.microsoft.com/office/drawing/2010/main" val="0"/>
              </a:ext>
            </a:extLst>
          </a:blip>
          <a:srcRect l="13809" r="10897" b="12808"/>
          <a:stretch/>
        </p:blipFill>
        <p:spPr>
          <a:xfrm>
            <a:off x="828674" y="0"/>
            <a:ext cx="6857999" cy="11912430"/>
          </a:xfrm>
          <a:prstGeom prst="rect">
            <a:avLst/>
          </a:prstGeom>
        </p:spPr>
      </p:pic>
      <p:pic>
        <p:nvPicPr>
          <p:cNvPr id="13" name="Afbeelding 12" descr="Afbeelding met kleding, persoon, meubels, overdekt&#10;&#10;Automatisch gegenereerde beschrijving">
            <a:extLst>
              <a:ext uri="{FF2B5EF4-FFF2-40B4-BE49-F238E27FC236}">
                <a16:creationId xmlns:a16="http://schemas.microsoft.com/office/drawing/2014/main" id="{F9EFFE9D-6D57-16B7-5DDA-46B4044D9997}"/>
              </a:ext>
            </a:extLst>
          </p:cNvPr>
          <p:cNvPicPr>
            <a:picLocks noChangeAspect="1"/>
          </p:cNvPicPr>
          <p:nvPr/>
        </p:nvPicPr>
        <p:blipFill>
          <a:blip r:embed="rId3">
            <a:extLst>
              <a:ext uri="{28A0092B-C50C-407E-A947-70E740481C1C}">
                <a14:useLocalDpi xmlns:a14="http://schemas.microsoft.com/office/drawing/2010/main" val="0"/>
              </a:ext>
            </a:extLst>
          </a:blip>
          <a:srcRect l="25954" r="35300"/>
          <a:stretch/>
        </p:blipFill>
        <p:spPr>
          <a:xfrm>
            <a:off x="828671" y="0"/>
            <a:ext cx="6857999" cy="11812818"/>
          </a:xfrm>
          <a:prstGeom prst="rect">
            <a:avLst/>
          </a:prstGeom>
        </p:spPr>
      </p:pic>
      <p:sp>
        <p:nvSpPr>
          <p:cNvPr id="10" name="Tijdelijke aanduiding voor tekst 9">
            <a:extLst>
              <a:ext uri="{FF2B5EF4-FFF2-40B4-BE49-F238E27FC236}">
                <a16:creationId xmlns:a16="http://schemas.microsoft.com/office/drawing/2014/main" id="{7F0AF746-547C-D9F7-C494-ED53E1630A21}"/>
              </a:ext>
            </a:extLst>
          </p:cNvPr>
          <p:cNvSpPr>
            <a:spLocks noGrp="1"/>
          </p:cNvSpPr>
          <p:nvPr>
            <p:ph type="body" sz="quarter" idx="10"/>
          </p:nvPr>
        </p:nvSpPr>
        <p:spPr>
          <a:xfrm rot="16200000">
            <a:off x="-2751186" y="5878462"/>
            <a:ext cx="6331048" cy="828675"/>
          </a:xfrm>
        </p:spPr>
        <p:txBody>
          <a:bodyPr/>
          <a:lstStyle/>
          <a:p>
            <a:r>
              <a:rPr lang="nl-BE" b="0" cap="all" dirty="0"/>
              <a:t>Studievoormiddag 'Arbeidskrapte Sociaal Werk'</a:t>
            </a:r>
          </a:p>
          <a:p>
            <a:endParaRPr lang="nl-BE" dirty="0"/>
          </a:p>
        </p:txBody>
      </p:sp>
      <p:pic>
        <p:nvPicPr>
          <p:cNvPr id="4" name="Picture 2" descr="Afbeelding met tekst, Lettertype, cirkel, logo&#10;&#10;Door AI gegenereerde inhoud is mogelijk onjuist.">
            <a:extLst>
              <a:ext uri="{FF2B5EF4-FFF2-40B4-BE49-F238E27FC236}">
                <a16:creationId xmlns:a16="http://schemas.microsoft.com/office/drawing/2014/main" id="{68FCDF1F-133F-9313-6C10-076B73B75C83}"/>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4832632" y="7225870"/>
            <a:ext cx="2626693" cy="26068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04854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11E8DE-4D9C-EA0A-0C4A-74F89FB0DA1B}"/>
            </a:ext>
          </a:extLst>
        </p:cNvPr>
        <p:cNvGrpSpPr/>
        <p:nvPr/>
      </p:nvGrpSpPr>
      <p:grpSpPr>
        <a:xfrm>
          <a:off x="0" y="0"/>
          <a:ext cx="0" cy="0"/>
          <a:chOff x="0" y="0"/>
          <a:chExt cx="0" cy="0"/>
        </a:xfrm>
      </p:grpSpPr>
      <p:sp>
        <p:nvSpPr>
          <p:cNvPr id="5" name="Tijdelijke aanduiding voor tekst 4">
            <a:extLst>
              <a:ext uri="{FF2B5EF4-FFF2-40B4-BE49-F238E27FC236}">
                <a16:creationId xmlns:a16="http://schemas.microsoft.com/office/drawing/2014/main" id="{5104F243-9112-F4AC-255E-14970E5B1C4E}"/>
              </a:ext>
            </a:extLst>
          </p:cNvPr>
          <p:cNvSpPr>
            <a:spLocks noGrp="1"/>
          </p:cNvSpPr>
          <p:nvPr>
            <p:ph type="body" sz="quarter" idx="20"/>
          </p:nvPr>
        </p:nvSpPr>
        <p:spPr>
          <a:xfrm>
            <a:off x="6065488" y="7591772"/>
            <a:ext cx="3744416" cy="732503"/>
          </a:xfrm>
        </p:spPr>
        <p:txBody>
          <a:bodyPr>
            <a:noAutofit/>
          </a:bodyPr>
          <a:lstStyle/>
          <a:p>
            <a:pPr algn="ctr"/>
            <a:r>
              <a:rPr lang="nl-NL" dirty="0"/>
              <a:t>Individueel Maatwerk (IMW)</a:t>
            </a:r>
            <a:endParaRPr lang="nl-BE" dirty="0"/>
          </a:p>
        </p:txBody>
      </p:sp>
      <p:sp>
        <p:nvSpPr>
          <p:cNvPr id="9" name="Tijdelijke aanduiding voor voettekst 8">
            <a:extLst>
              <a:ext uri="{FF2B5EF4-FFF2-40B4-BE49-F238E27FC236}">
                <a16:creationId xmlns:a16="http://schemas.microsoft.com/office/drawing/2014/main" id="{89AB1809-3E9C-8EBE-09CF-E46156BAFC48}"/>
              </a:ext>
            </a:extLst>
          </p:cNvPr>
          <p:cNvSpPr>
            <a:spLocks noGrp="1"/>
          </p:cNvSpPr>
          <p:nvPr>
            <p:ph type="ftr" sz="quarter" idx="11"/>
          </p:nvPr>
        </p:nvSpPr>
        <p:spPr>
          <a:xfrm rot="5400000">
            <a:off x="14652954" y="6407614"/>
            <a:ext cx="5692263" cy="139700"/>
          </a:xfrm>
        </p:spPr>
        <p:txBody>
          <a:bodyPr/>
          <a:lstStyle/>
          <a:p>
            <a:r>
              <a:rPr lang="nl-BE" b="0" cap="all" dirty="0"/>
              <a:t>Studievoormiddag 'Arbeidskrapte Sociaal Werk'</a:t>
            </a:r>
          </a:p>
        </p:txBody>
      </p:sp>
      <p:pic>
        <p:nvPicPr>
          <p:cNvPr id="21" name="Afbeelding 20" descr="Afbeelding met muur, overdekt, persoon, vrouw&#10;&#10;Automatisch gegenereerde beschrijving">
            <a:extLst>
              <a:ext uri="{FF2B5EF4-FFF2-40B4-BE49-F238E27FC236}">
                <a16:creationId xmlns:a16="http://schemas.microsoft.com/office/drawing/2014/main" id="{61CB9EDC-D4EA-40F8-DCC3-07988440A77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07696" y="3863926"/>
            <a:ext cx="3060000" cy="3060000"/>
          </a:xfrm>
          <a:prstGeom prst="rect">
            <a:avLst/>
          </a:prstGeom>
        </p:spPr>
      </p:pic>
      <p:sp>
        <p:nvSpPr>
          <p:cNvPr id="14" name="Titel 1">
            <a:extLst>
              <a:ext uri="{FF2B5EF4-FFF2-40B4-BE49-F238E27FC236}">
                <a16:creationId xmlns:a16="http://schemas.microsoft.com/office/drawing/2014/main" id="{BE63FF6C-79E5-5A5C-7650-B75A9D8C0568}"/>
              </a:ext>
            </a:extLst>
          </p:cNvPr>
          <p:cNvSpPr>
            <a:spLocks noGrp="1"/>
          </p:cNvSpPr>
          <p:nvPr>
            <p:ph type="title"/>
          </p:nvPr>
        </p:nvSpPr>
        <p:spPr>
          <a:xfrm>
            <a:off x="1000125" y="728663"/>
            <a:ext cx="12715875" cy="1430337"/>
          </a:xfrm>
        </p:spPr>
        <p:txBody>
          <a:bodyPr/>
          <a:lstStyle/>
          <a:p>
            <a:r>
              <a:rPr lang="nl-NL" sz="8000" dirty="0"/>
              <a:t>Ons aanbod voor re-integratie</a:t>
            </a:r>
            <a:br>
              <a:rPr lang="nl-NL" sz="8000" dirty="0"/>
            </a:br>
            <a:r>
              <a:rPr lang="nl-NL" sz="8000" dirty="0"/>
              <a:t>	</a:t>
            </a:r>
            <a:r>
              <a:rPr lang="nl-NL" sz="5400" dirty="0"/>
              <a:t>(2) </a:t>
            </a:r>
            <a:r>
              <a:rPr lang="nl-NL" sz="4800" dirty="0"/>
              <a:t>Begeleiding van werknemers met arbeidsbeperking</a:t>
            </a:r>
            <a:endParaRPr lang="nl-BE" sz="8000" dirty="0"/>
          </a:p>
        </p:txBody>
      </p:sp>
    </p:spTree>
    <p:extLst>
      <p:ext uri="{BB962C8B-B14F-4D97-AF65-F5344CB8AC3E}">
        <p14:creationId xmlns:p14="http://schemas.microsoft.com/office/powerpoint/2010/main" val="19971177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6D0A2C8-BF80-F7EA-2E8C-A846E0248116}"/>
              </a:ext>
            </a:extLst>
          </p:cNvPr>
          <p:cNvSpPr>
            <a:spLocks noGrp="1"/>
          </p:cNvSpPr>
          <p:nvPr>
            <p:ph type="title"/>
          </p:nvPr>
        </p:nvSpPr>
        <p:spPr>
          <a:xfrm>
            <a:off x="1000124" y="728885"/>
            <a:ext cx="14264556" cy="1429823"/>
          </a:xfrm>
        </p:spPr>
        <p:txBody>
          <a:bodyPr/>
          <a:lstStyle/>
          <a:p>
            <a:r>
              <a:rPr lang="nl-NL" sz="9600" dirty="0"/>
              <a:t>Ons aanbod voor re-integratie</a:t>
            </a:r>
            <a:br>
              <a:rPr lang="nl-NL" sz="9600" dirty="0"/>
            </a:br>
            <a:r>
              <a:rPr lang="nl-NL" sz="9600" dirty="0"/>
              <a:t>	</a:t>
            </a:r>
            <a:r>
              <a:rPr lang="nl-NL" sz="5400" dirty="0"/>
              <a:t>(3) Begeleiding terugkeer naar werk</a:t>
            </a:r>
            <a:endParaRPr lang="nl-BE" sz="8000" dirty="0"/>
          </a:p>
        </p:txBody>
      </p:sp>
      <p:sp>
        <p:nvSpPr>
          <p:cNvPr id="12" name="Tijdelijke aanduiding voor voettekst 11">
            <a:extLst>
              <a:ext uri="{FF2B5EF4-FFF2-40B4-BE49-F238E27FC236}">
                <a16:creationId xmlns:a16="http://schemas.microsoft.com/office/drawing/2014/main" id="{81F4C322-5A4F-68B9-F5C2-A1FFC2C57671}"/>
              </a:ext>
            </a:extLst>
          </p:cNvPr>
          <p:cNvSpPr>
            <a:spLocks noGrp="1"/>
          </p:cNvSpPr>
          <p:nvPr>
            <p:ph type="ftr" sz="quarter" idx="11"/>
          </p:nvPr>
        </p:nvSpPr>
        <p:spPr>
          <a:xfrm rot="5400000">
            <a:off x="14688958" y="6299602"/>
            <a:ext cx="5764271" cy="283716"/>
          </a:xfrm>
        </p:spPr>
        <p:txBody>
          <a:bodyPr/>
          <a:lstStyle/>
          <a:p>
            <a:r>
              <a:rPr lang="nl-BE" b="0" cap="all" dirty="0"/>
              <a:t>Studievoormiddag 'Arbeidskrapte Sociaal Werk'</a:t>
            </a:r>
          </a:p>
        </p:txBody>
      </p:sp>
      <p:sp>
        <p:nvSpPr>
          <p:cNvPr id="14" name="Tijdelijke aanduiding voor tekst 7">
            <a:extLst>
              <a:ext uri="{FF2B5EF4-FFF2-40B4-BE49-F238E27FC236}">
                <a16:creationId xmlns:a16="http://schemas.microsoft.com/office/drawing/2014/main" id="{4A904660-B06D-AA2B-BB48-721D359FF609}"/>
              </a:ext>
            </a:extLst>
          </p:cNvPr>
          <p:cNvSpPr txBox="1">
            <a:spLocks/>
          </p:cNvSpPr>
          <p:nvPr/>
        </p:nvSpPr>
        <p:spPr>
          <a:xfrm>
            <a:off x="11638832" y="7543937"/>
            <a:ext cx="3657897" cy="732503"/>
          </a:xfrm>
          <a:prstGeom prst="rect">
            <a:avLst/>
          </a:prstGeom>
        </p:spPr>
        <p:txBody>
          <a:bodyPr vert="horz" lIns="91440" tIns="45720" rIns="91440" bIns="45720" rtlCol="0">
            <a:normAutofit/>
          </a:bodyPr>
          <a:lstStyle>
            <a:lvl1pPr marL="0" indent="0" algn="l" defTabSz="914400" rtl="0" eaLnBrk="1" latinLnBrk="0" hangingPunct="1">
              <a:spcBef>
                <a:spcPct val="20000"/>
              </a:spcBef>
              <a:buFont typeface="Arial" pitchFamily="34" charset="0"/>
              <a:buNone/>
              <a:defRPr sz="3600" b="0" i="0" kern="1200">
                <a:solidFill>
                  <a:schemeClr val="tx1"/>
                </a:solidFill>
                <a:latin typeface="Amsi Pro Cond Bold Italic" panose="020B0A06020201010104" pitchFamily="34" charset="77"/>
                <a:ea typeface="+mn-ea"/>
                <a:cs typeface="+mn-cs"/>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Amsi Pro Bold Italic" panose="020B0A06020201010104" pitchFamily="34" charset="77"/>
                <a:ea typeface="+mn-ea"/>
                <a:cs typeface="+mn-cs"/>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Amsi Pro Light Italic" panose="020B0A06020201010104" pitchFamily="34" charset="77"/>
                <a:ea typeface="+mn-ea"/>
                <a:cs typeface="+mn-cs"/>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Amsi Pro XLight Italic" panose="020B0A06020201010104" pitchFamily="34" charset="77"/>
                <a:ea typeface="+mn-ea"/>
                <a:cs typeface="+mn-cs"/>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Amsi Pro Thin Italic" panose="020B0A06020201010104" pitchFamily="34" charset="77"/>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nl-BE" dirty="0"/>
              <a:t>Loopbaanbegeleiding</a:t>
            </a:r>
          </a:p>
          <a:p>
            <a:endParaRPr lang="nl-BE" dirty="0"/>
          </a:p>
        </p:txBody>
      </p:sp>
      <p:pic>
        <p:nvPicPr>
          <p:cNvPr id="6" name="Afbeelding 5">
            <a:extLst>
              <a:ext uri="{FF2B5EF4-FFF2-40B4-BE49-F238E27FC236}">
                <a16:creationId xmlns:a16="http://schemas.microsoft.com/office/drawing/2014/main" id="{9D61E8AE-0AC7-D916-4A32-3E09B756051B}"/>
              </a:ext>
            </a:extLst>
          </p:cNvPr>
          <p:cNvPicPr>
            <a:picLocks noChangeAspect="1"/>
          </p:cNvPicPr>
          <p:nvPr/>
        </p:nvPicPr>
        <p:blipFill>
          <a:blip r:embed="rId3"/>
          <a:stretch>
            <a:fillRect/>
          </a:stretch>
        </p:blipFill>
        <p:spPr>
          <a:xfrm>
            <a:off x="1672652" y="8738461"/>
            <a:ext cx="3256405" cy="585135"/>
          </a:xfrm>
          <a:prstGeom prst="rect">
            <a:avLst/>
          </a:prstGeom>
        </p:spPr>
      </p:pic>
      <p:pic>
        <p:nvPicPr>
          <p:cNvPr id="1026" name="Picture 2" descr="Hoe je RIZIV-nummer aanpassen voor een vlottere accreditatie?">
            <a:extLst>
              <a:ext uri="{FF2B5EF4-FFF2-40B4-BE49-F238E27FC236}">
                <a16:creationId xmlns:a16="http://schemas.microsoft.com/office/drawing/2014/main" id="{906FA14F-CCEA-B905-210C-598E75AB2E4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26212" y="7782505"/>
            <a:ext cx="2009800" cy="2512250"/>
          </a:xfrm>
          <a:prstGeom prst="rect">
            <a:avLst/>
          </a:prstGeom>
          <a:noFill/>
          <a:extLst>
            <a:ext uri="{909E8E84-426E-40DD-AFC4-6F175D3DCCD1}">
              <a14:hiddenFill xmlns:a14="http://schemas.microsoft.com/office/drawing/2010/main">
                <a:solidFill>
                  <a:srgbClr val="FFFFFF"/>
                </a:solidFill>
              </a14:hiddenFill>
            </a:ext>
          </a:extLst>
        </p:spPr>
      </p:pic>
      <p:sp>
        <p:nvSpPr>
          <p:cNvPr id="8" name="Tijdelijke aanduiding voor tekst 7">
            <a:extLst>
              <a:ext uri="{FF2B5EF4-FFF2-40B4-BE49-F238E27FC236}">
                <a16:creationId xmlns:a16="http://schemas.microsoft.com/office/drawing/2014/main" id="{CDA2AFFA-66BF-190B-A0A8-E956DF625CBD}"/>
              </a:ext>
            </a:extLst>
          </p:cNvPr>
          <p:cNvSpPr>
            <a:spLocks noGrp="1"/>
          </p:cNvSpPr>
          <p:nvPr>
            <p:ph type="body" sz="quarter" idx="20"/>
          </p:nvPr>
        </p:nvSpPr>
        <p:spPr>
          <a:xfrm>
            <a:off x="6217641" y="7543938"/>
            <a:ext cx="4243876" cy="1736195"/>
          </a:xfrm>
        </p:spPr>
        <p:txBody>
          <a:bodyPr>
            <a:normAutofit/>
          </a:bodyPr>
          <a:lstStyle/>
          <a:p>
            <a:r>
              <a:rPr lang="nl-BE" dirty="0"/>
              <a:t>Terug Naar Werk Voucher</a:t>
            </a:r>
          </a:p>
          <a:p>
            <a:endParaRPr lang="nl-BE" dirty="0"/>
          </a:p>
        </p:txBody>
      </p:sp>
      <p:sp>
        <p:nvSpPr>
          <p:cNvPr id="11" name="Tijdelijke aanduiding voor tekst 7">
            <a:extLst>
              <a:ext uri="{FF2B5EF4-FFF2-40B4-BE49-F238E27FC236}">
                <a16:creationId xmlns:a16="http://schemas.microsoft.com/office/drawing/2014/main" id="{2B3C77D7-8C00-A2F6-B159-1A174E0DD7B4}"/>
              </a:ext>
            </a:extLst>
          </p:cNvPr>
          <p:cNvSpPr txBox="1">
            <a:spLocks/>
          </p:cNvSpPr>
          <p:nvPr/>
        </p:nvSpPr>
        <p:spPr>
          <a:xfrm>
            <a:off x="2176413" y="7543938"/>
            <a:ext cx="2248881" cy="732503"/>
          </a:xfrm>
          <a:prstGeom prst="rect">
            <a:avLst/>
          </a:prstGeom>
        </p:spPr>
        <p:txBody>
          <a:bodyPr vert="horz" lIns="91440" tIns="45720" rIns="91440" bIns="45720" rtlCol="0">
            <a:normAutofit/>
          </a:bodyPr>
          <a:lstStyle>
            <a:lvl1pPr marL="0" indent="0" algn="l" defTabSz="914400" rtl="0" eaLnBrk="1" latinLnBrk="0" hangingPunct="1">
              <a:spcBef>
                <a:spcPct val="20000"/>
              </a:spcBef>
              <a:buFont typeface="Arial" pitchFamily="34" charset="0"/>
              <a:buNone/>
              <a:defRPr sz="3600" b="0" i="0" kern="1200">
                <a:solidFill>
                  <a:schemeClr val="tx1"/>
                </a:solidFill>
                <a:latin typeface="Amsi Pro Cond Bold Italic" panose="020B0A06020201010104" pitchFamily="34" charset="77"/>
                <a:ea typeface="+mn-ea"/>
                <a:cs typeface="+mn-cs"/>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Amsi Pro Bold Italic" panose="020B0A06020201010104" pitchFamily="34" charset="77"/>
                <a:ea typeface="+mn-ea"/>
                <a:cs typeface="+mn-cs"/>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Amsi Pro Light Italic" panose="020B0A06020201010104" pitchFamily="34" charset="77"/>
                <a:ea typeface="+mn-ea"/>
                <a:cs typeface="+mn-cs"/>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Amsi Pro XLight Italic" panose="020B0A06020201010104" pitchFamily="34" charset="77"/>
                <a:ea typeface="+mn-ea"/>
                <a:cs typeface="+mn-cs"/>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Amsi Pro Thin Italic" panose="020B0A06020201010104" pitchFamily="34" charset="77"/>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nl-BE" dirty="0"/>
              <a:t>Werkschakel</a:t>
            </a:r>
          </a:p>
          <a:p>
            <a:endParaRPr lang="nl-BE" dirty="0"/>
          </a:p>
        </p:txBody>
      </p:sp>
      <p:pic>
        <p:nvPicPr>
          <p:cNvPr id="1028" name="Picture 4">
            <a:extLst>
              <a:ext uri="{FF2B5EF4-FFF2-40B4-BE49-F238E27FC236}">
                <a16:creationId xmlns:a16="http://schemas.microsoft.com/office/drawing/2014/main" id="{C4783F80-CAE3-238A-5A86-5042B59C390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812611" y="8488613"/>
            <a:ext cx="3257824" cy="12487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9715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jdelijke aanduiding voor tekst 7">
            <a:extLst>
              <a:ext uri="{FF2B5EF4-FFF2-40B4-BE49-F238E27FC236}">
                <a16:creationId xmlns:a16="http://schemas.microsoft.com/office/drawing/2014/main" id="{C154CFF1-4D6C-4F7D-AC86-40B00522FA1D}"/>
              </a:ext>
            </a:extLst>
          </p:cNvPr>
          <p:cNvSpPr>
            <a:spLocks noGrp="1"/>
          </p:cNvSpPr>
          <p:nvPr>
            <p:ph type="body" sz="quarter" idx="20"/>
          </p:nvPr>
        </p:nvSpPr>
        <p:spPr/>
        <p:txBody>
          <a:bodyPr/>
          <a:lstStyle/>
          <a:p>
            <a:endParaRPr lang="nl-BE"/>
          </a:p>
        </p:txBody>
      </p:sp>
      <p:sp>
        <p:nvSpPr>
          <p:cNvPr id="12" name="Tijdelijke aanduiding voor voettekst 11">
            <a:extLst>
              <a:ext uri="{FF2B5EF4-FFF2-40B4-BE49-F238E27FC236}">
                <a16:creationId xmlns:a16="http://schemas.microsoft.com/office/drawing/2014/main" id="{3E8CF3D3-4944-39F2-81B5-F6798073E71D}"/>
              </a:ext>
            </a:extLst>
          </p:cNvPr>
          <p:cNvSpPr>
            <a:spLocks noGrp="1"/>
          </p:cNvSpPr>
          <p:nvPr>
            <p:ph type="ftr" sz="quarter" idx="11"/>
          </p:nvPr>
        </p:nvSpPr>
        <p:spPr>
          <a:xfrm rot="5400000">
            <a:off x="14688958" y="6371610"/>
            <a:ext cx="5692263" cy="211708"/>
          </a:xfrm>
        </p:spPr>
        <p:txBody>
          <a:bodyPr/>
          <a:lstStyle/>
          <a:p>
            <a:r>
              <a:rPr lang="nl-BE" b="0" cap="all" dirty="0"/>
              <a:t>Studievoormiddag 'Arbeidskrapte Sociaal Werk'</a:t>
            </a:r>
          </a:p>
        </p:txBody>
      </p:sp>
      <p:pic>
        <p:nvPicPr>
          <p:cNvPr id="14" name="Afbeelding 13">
            <a:extLst>
              <a:ext uri="{FF2B5EF4-FFF2-40B4-BE49-F238E27FC236}">
                <a16:creationId xmlns:a16="http://schemas.microsoft.com/office/drawing/2014/main" id="{45D6BADF-7993-0C1E-6A58-56EC708BA782}"/>
              </a:ext>
            </a:extLst>
          </p:cNvPr>
          <p:cNvPicPr>
            <a:picLocks noChangeAspect="1"/>
          </p:cNvPicPr>
          <p:nvPr/>
        </p:nvPicPr>
        <p:blipFill>
          <a:blip r:embed="rId3"/>
          <a:stretch>
            <a:fillRect/>
          </a:stretch>
        </p:blipFill>
        <p:spPr>
          <a:xfrm>
            <a:off x="143000" y="-1153822"/>
            <a:ext cx="8096865" cy="11521440"/>
          </a:xfrm>
          <a:prstGeom prst="rect">
            <a:avLst/>
          </a:prstGeom>
        </p:spPr>
      </p:pic>
      <p:pic>
        <p:nvPicPr>
          <p:cNvPr id="16" name="Afbeelding 15">
            <a:extLst>
              <a:ext uri="{FF2B5EF4-FFF2-40B4-BE49-F238E27FC236}">
                <a16:creationId xmlns:a16="http://schemas.microsoft.com/office/drawing/2014/main" id="{31DA8484-E644-CF66-BFE7-7D545A3EA891}"/>
              </a:ext>
            </a:extLst>
          </p:cNvPr>
          <p:cNvPicPr>
            <a:picLocks noChangeAspect="1"/>
          </p:cNvPicPr>
          <p:nvPr/>
        </p:nvPicPr>
        <p:blipFill>
          <a:blip r:embed="rId4"/>
          <a:stretch>
            <a:fillRect/>
          </a:stretch>
        </p:blipFill>
        <p:spPr>
          <a:xfrm>
            <a:off x="8063880" y="1687116"/>
            <a:ext cx="8661901" cy="8858800"/>
          </a:xfrm>
          <a:prstGeom prst="rect">
            <a:avLst/>
          </a:prstGeom>
        </p:spPr>
      </p:pic>
    </p:spTree>
    <p:extLst>
      <p:ext uri="{BB962C8B-B14F-4D97-AF65-F5344CB8AC3E}">
        <p14:creationId xmlns:p14="http://schemas.microsoft.com/office/powerpoint/2010/main" val="383432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descr="Afbeelding met tekst, schermopname, Lettertype, Afdrukken&#10;&#10;Door AI gegenereerde inhoud is mogelijk onjuist.">
            <a:extLst>
              <a:ext uri="{FF2B5EF4-FFF2-40B4-BE49-F238E27FC236}">
                <a16:creationId xmlns:a16="http://schemas.microsoft.com/office/drawing/2014/main" id="{D79B9E32-9BE9-4BBD-1BD2-5274EC6D59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17615" y="0"/>
            <a:ext cx="7252769" cy="10287000"/>
          </a:xfrm>
          <a:prstGeom prst="rect">
            <a:avLst/>
          </a:prstGeom>
        </p:spPr>
      </p:pic>
    </p:spTree>
    <p:extLst>
      <p:ext uri="{BB962C8B-B14F-4D97-AF65-F5344CB8AC3E}">
        <p14:creationId xmlns:p14="http://schemas.microsoft.com/office/powerpoint/2010/main" val="7194475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descr="Afbeelding met tekst, schermopname, Lettertype&#10;&#10;Door AI gegenereerde inhoud is mogelijk onjuist.">
            <a:extLst>
              <a:ext uri="{FF2B5EF4-FFF2-40B4-BE49-F238E27FC236}">
                <a16:creationId xmlns:a16="http://schemas.microsoft.com/office/drawing/2014/main" id="{7A9631FC-36DC-FDE6-E3C2-D103227D3A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17616" y="0"/>
            <a:ext cx="7252768" cy="10287000"/>
          </a:xfrm>
          <a:prstGeom prst="rect">
            <a:avLst/>
          </a:prstGeom>
        </p:spPr>
      </p:pic>
    </p:spTree>
    <p:extLst>
      <p:ext uri="{BB962C8B-B14F-4D97-AF65-F5344CB8AC3E}">
        <p14:creationId xmlns:p14="http://schemas.microsoft.com/office/powerpoint/2010/main" val="35017334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BFCE85C-4A55-84D3-B9C5-B0C9AA53CACA}"/>
              </a:ext>
            </a:extLst>
          </p:cNvPr>
          <p:cNvSpPr>
            <a:spLocks noGrp="1"/>
          </p:cNvSpPr>
          <p:nvPr>
            <p:ph type="title"/>
          </p:nvPr>
        </p:nvSpPr>
        <p:spPr>
          <a:xfrm>
            <a:off x="500063" y="4593432"/>
            <a:ext cx="10213809" cy="1100136"/>
          </a:xfrm>
        </p:spPr>
        <p:txBody>
          <a:bodyPr>
            <a:noAutofit/>
          </a:bodyPr>
          <a:lstStyle/>
          <a:p>
            <a:r>
              <a:rPr lang="nl-NL" sz="8000" dirty="0"/>
              <a:t>ONDERSTEUNING VOOR WG</a:t>
            </a:r>
            <a:endParaRPr lang="nl-BE" sz="8000" dirty="0"/>
          </a:p>
        </p:txBody>
      </p:sp>
      <p:sp>
        <p:nvSpPr>
          <p:cNvPr id="3" name="Tijdelijke aanduiding voor dianummer 2">
            <a:extLst>
              <a:ext uri="{FF2B5EF4-FFF2-40B4-BE49-F238E27FC236}">
                <a16:creationId xmlns:a16="http://schemas.microsoft.com/office/drawing/2014/main" id="{436ED4E8-8488-1BC6-F911-2E46A4FB2335}"/>
              </a:ext>
            </a:extLst>
          </p:cNvPr>
          <p:cNvSpPr>
            <a:spLocks noGrp="1"/>
          </p:cNvSpPr>
          <p:nvPr>
            <p:ph type="sldNum" sz="quarter" idx="4"/>
          </p:nvPr>
        </p:nvSpPr>
        <p:spPr/>
        <p:txBody>
          <a:bodyPr/>
          <a:lstStyle/>
          <a:p>
            <a:fld id="{B16E303F-484E-4B18-9909-D1D70128977F}" type="slidenum">
              <a:rPr lang="nl-BE" smtClean="0"/>
              <a:pPr/>
              <a:t>13</a:t>
            </a:fld>
            <a:endParaRPr lang="nl-BE" dirty="0"/>
          </a:p>
        </p:txBody>
      </p:sp>
      <p:sp>
        <p:nvSpPr>
          <p:cNvPr id="4" name="Tijdelijke aanduiding voor tekst 3">
            <a:extLst>
              <a:ext uri="{FF2B5EF4-FFF2-40B4-BE49-F238E27FC236}">
                <a16:creationId xmlns:a16="http://schemas.microsoft.com/office/drawing/2014/main" id="{A61360C2-7043-1049-66D4-EE65032FCEA4}"/>
              </a:ext>
            </a:extLst>
          </p:cNvPr>
          <p:cNvSpPr>
            <a:spLocks noGrp="1"/>
          </p:cNvSpPr>
          <p:nvPr>
            <p:ph type="body" sz="quarter" idx="10"/>
          </p:nvPr>
        </p:nvSpPr>
        <p:spPr/>
        <p:txBody>
          <a:bodyPr/>
          <a:lstStyle/>
          <a:p>
            <a:r>
              <a:rPr lang="nl-BE" b="0" cap="all" dirty="0"/>
              <a:t>Studievoormiddag 'Arbeidskrapte Sociaal Werk'</a:t>
            </a:r>
          </a:p>
        </p:txBody>
      </p:sp>
      <p:sp>
        <p:nvSpPr>
          <p:cNvPr id="6" name="Tijdelijke aanduiding voor afbeelding 5">
            <a:extLst>
              <a:ext uri="{FF2B5EF4-FFF2-40B4-BE49-F238E27FC236}">
                <a16:creationId xmlns:a16="http://schemas.microsoft.com/office/drawing/2014/main" id="{0897D849-F5A6-7733-DA9C-53844DB80F6A}"/>
              </a:ext>
            </a:extLst>
          </p:cNvPr>
          <p:cNvSpPr>
            <a:spLocks noGrp="1"/>
          </p:cNvSpPr>
          <p:nvPr>
            <p:ph type="pic" sz="quarter" idx="12"/>
          </p:nvPr>
        </p:nvSpPr>
        <p:spPr/>
        <p:txBody>
          <a:bodyPr/>
          <a:lstStyle/>
          <a:p>
            <a:endParaRPr lang="nl-BE"/>
          </a:p>
        </p:txBody>
      </p:sp>
    </p:spTree>
    <p:extLst>
      <p:ext uri="{BB962C8B-B14F-4D97-AF65-F5344CB8AC3E}">
        <p14:creationId xmlns:p14="http://schemas.microsoft.com/office/powerpoint/2010/main" val="32621499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3B6601-8C01-1A7B-D05F-BFE8BC505CE5}"/>
              </a:ext>
            </a:extLst>
          </p:cNvPr>
          <p:cNvSpPr>
            <a:spLocks noGrp="1"/>
          </p:cNvSpPr>
          <p:nvPr>
            <p:ph type="title"/>
          </p:nvPr>
        </p:nvSpPr>
        <p:spPr>
          <a:xfrm>
            <a:off x="8072438" y="828675"/>
            <a:ext cx="8629649" cy="1100136"/>
          </a:xfrm>
        </p:spPr>
        <p:txBody>
          <a:bodyPr>
            <a:noAutofit/>
          </a:bodyPr>
          <a:lstStyle/>
          <a:p>
            <a:r>
              <a:rPr lang="nl-NL" dirty="0"/>
              <a:t> </a:t>
            </a:r>
            <a:endParaRPr lang="nl-BE" dirty="0"/>
          </a:p>
        </p:txBody>
      </p:sp>
      <p:sp>
        <p:nvSpPr>
          <p:cNvPr id="3" name="Tijdelijke aanduiding voor dianummer 2">
            <a:extLst>
              <a:ext uri="{FF2B5EF4-FFF2-40B4-BE49-F238E27FC236}">
                <a16:creationId xmlns:a16="http://schemas.microsoft.com/office/drawing/2014/main" id="{5B829857-2A5E-9BB0-6D81-DC7A1CD251AD}"/>
              </a:ext>
            </a:extLst>
          </p:cNvPr>
          <p:cNvSpPr>
            <a:spLocks noGrp="1"/>
          </p:cNvSpPr>
          <p:nvPr>
            <p:ph type="sldNum" sz="quarter" idx="4"/>
          </p:nvPr>
        </p:nvSpPr>
        <p:spPr>
          <a:xfrm>
            <a:off x="0" y="828676"/>
            <a:ext cx="828675" cy="828674"/>
          </a:xfrm>
        </p:spPr>
        <p:txBody>
          <a:bodyPr/>
          <a:lstStyle/>
          <a:p>
            <a:fld id="{B16E303F-484E-4B18-9909-D1D70128977F}" type="slidenum">
              <a:rPr lang="nl-BE" smtClean="0"/>
              <a:pPr/>
              <a:t>14</a:t>
            </a:fld>
            <a:endParaRPr lang="nl-BE" dirty="0"/>
          </a:p>
        </p:txBody>
      </p:sp>
      <p:sp>
        <p:nvSpPr>
          <p:cNvPr id="11" name="Tijdelijke aanduiding voor tekst 10">
            <a:extLst>
              <a:ext uri="{FF2B5EF4-FFF2-40B4-BE49-F238E27FC236}">
                <a16:creationId xmlns:a16="http://schemas.microsoft.com/office/drawing/2014/main" id="{85B6DE9C-891C-A155-927F-CB15979CCECE}"/>
              </a:ext>
            </a:extLst>
          </p:cNvPr>
          <p:cNvSpPr>
            <a:spLocks noGrp="1"/>
          </p:cNvSpPr>
          <p:nvPr>
            <p:ph type="body" sz="quarter" idx="10"/>
          </p:nvPr>
        </p:nvSpPr>
        <p:spPr>
          <a:xfrm rot="16200000">
            <a:off x="-2895203" y="5734446"/>
            <a:ext cx="6619081" cy="828675"/>
          </a:xfrm>
        </p:spPr>
        <p:txBody>
          <a:bodyPr/>
          <a:lstStyle/>
          <a:p>
            <a:r>
              <a:rPr lang="nl-BE" b="0" cap="all" dirty="0"/>
              <a:t>Studievoormiddag 'Arbeidskrapte Sociaal Werk'</a:t>
            </a:r>
          </a:p>
        </p:txBody>
      </p:sp>
      <p:sp>
        <p:nvSpPr>
          <p:cNvPr id="5" name="Tijdelijke aanduiding voor tekst 4">
            <a:extLst>
              <a:ext uri="{FF2B5EF4-FFF2-40B4-BE49-F238E27FC236}">
                <a16:creationId xmlns:a16="http://schemas.microsoft.com/office/drawing/2014/main" id="{39EE821E-4E12-1821-3CF3-16976E2B6870}"/>
              </a:ext>
            </a:extLst>
          </p:cNvPr>
          <p:cNvSpPr>
            <a:spLocks noGrp="1"/>
          </p:cNvSpPr>
          <p:nvPr>
            <p:ph type="body" sz="quarter" idx="11"/>
          </p:nvPr>
        </p:nvSpPr>
        <p:spPr>
          <a:xfrm>
            <a:off x="8219206" y="1111052"/>
            <a:ext cx="8629650" cy="8347273"/>
          </a:xfrm>
        </p:spPr>
        <p:txBody>
          <a:bodyPr/>
          <a:lstStyle/>
          <a:p>
            <a:pPr marL="514350" indent="-514350">
              <a:buAutoNum type="arabicParenBoth"/>
            </a:pPr>
            <a:r>
              <a:rPr lang="nl-NL" dirty="0"/>
              <a:t> Gespecialiseerde </a:t>
            </a:r>
            <a:r>
              <a:rPr lang="nl-NL" dirty="0" err="1"/>
              <a:t>Jobcoaching</a:t>
            </a:r>
            <a:endParaRPr lang="nl-NL" dirty="0"/>
          </a:p>
          <a:p>
            <a:pPr marL="514350" indent="-514350">
              <a:buAutoNum type="arabicParenBoth"/>
            </a:pPr>
            <a:endParaRPr lang="nl-NL" dirty="0"/>
          </a:p>
          <a:p>
            <a:pPr marL="514350" indent="-514350">
              <a:buAutoNum type="arabicParenBoth"/>
            </a:pPr>
            <a:r>
              <a:rPr lang="nl-NL" dirty="0"/>
              <a:t> Job- en </a:t>
            </a:r>
            <a:r>
              <a:rPr lang="nl-NL" dirty="0" err="1"/>
              <a:t>Taalcoaching</a:t>
            </a:r>
            <a:endParaRPr lang="nl-NL" dirty="0"/>
          </a:p>
          <a:p>
            <a:pPr marL="514350" indent="-514350">
              <a:buAutoNum type="arabicParenBoth"/>
            </a:pPr>
            <a:endParaRPr lang="nl-NL" dirty="0"/>
          </a:p>
          <a:p>
            <a:pPr marL="514350" indent="-514350">
              <a:buAutoNum type="arabicParenBoth"/>
            </a:pPr>
            <a:r>
              <a:rPr lang="nl-NL" dirty="0"/>
              <a:t> Rentree</a:t>
            </a:r>
          </a:p>
          <a:p>
            <a:pPr marL="514350" indent="-514350">
              <a:buAutoNum type="arabicParenBoth"/>
            </a:pPr>
            <a:endParaRPr lang="nl-NL" dirty="0"/>
          </a:p>
          <a:p>
            <a:pPr marL="514350" indent="-514350">
              <a:buAutoNum type="arabicParenBoth"/>
            </a:pPr>
            <a:endParaRPr lang="nl-NL" dirty="0"/>
          </a:p>
          <a:p>
            <a:pPr marL="514350" indent="-514350">
              <a:buAutoNum type="arabicParenBoth"/>
            </a:pPr>
            <a:endParaRPr lang="nl-NL" dirty="0"/>
          </a:p>
          <a:p>
            <a:pPr marL="514350" indent="-514350">
              <a:buAutoNum type="arabicParenBoth"/>
            </a:pPr>
            <a:endParaRPr lang="nl-NL" dirty="0"/>
          </a:p>
          <a:p>
            <a:pPr marL="514350" indent="-514350">
              <a:buAutoNum type="arabicParenBoth"/>
            </a:pPr>
            <a:r>
              <a:rPr lang="nl-NL" dirty="0"/>
              <a:t> Individueel Maatwerk</a:t>
            </a:r>
          </a:p>
          <a:p>
            <a:pPr marL="514350" indent="-514350">
              <a:buAutoNum type="arabicParenBoth"/>
            </a:pPr>
            <a:endParaRPr lang="nl-NL" dirty="0"/>
          </a:p>
          <a:p>
            <a:pPr marL="514350" indent="-514350">
              <a:buAutoNum type="arabicParenBoth"/>
            </a:pPr>
            <a:r>
              <a:rPr lang="nl-NL" dirty="0"/>
              <a:t> </a:t>
            </a:r>
            <a:r>
              <a:rPr lang="nl-NL" dirty="0" err="1"/>
              <a:t>All</a:t>
            </a:r>
            <a:r>
              <a:rPr lang="nl-NL" dirty="0"/>
              <a:t> </a:t>
            </a:r>
            <a:r>
              <a:rPr lang="nl-NL" dirty="0" err="1"/>
              <a:t>Inclusive</a:t>
            </a:r>
            <a:br>
              <a:rPr lang="nl-NL" dirty="0"/>
            </a:br>
            <a:br>
              <a:rPr lang="nl-NL" dirty="0"/>
            </a:br>
            <a:endParaRPr lang="nl-NL" dirty="0"/>
          </a:p>
          <a:p>
            <a:endParaRPr lang="nl-NL" dirty="0"/>
          </a:p>
        </p:txBody>
      </p:sp>
      <p:pic>
        <p:nvPicPr>
          <p:cNvPr id="2050" name="Picture 2" descr="WEST4WORK Arbeidsmarkt Vademecum">
            <a:extLst>
              <a:ext uri="{FF2B5EF4-FFF2-40B4-BE49-F238E27FC236}">
                <a16:creationId xmlns:a16="http://schemas.microsoft.com/office/drawing/2014/main" id="{BDB5D6BC-3AE8-10CC-D59B-B7DB85BB9B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63224" y="8106451"/>
            <a:ext cx="3648075" cy="12573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Afbeelding met tekst, Lettertype, cirkel, logo&#10;&#10;Door AI gegenereerde inhoud is mogelijk onjuist.">
            <a:extLst>
              <a:ext uri="{FF2B5EF4-FFF2-40B4-BE49-F238E27FC236}">
                <a16:creationId xmlns:a16="http://schemas.microsoft.com/office/drawing/2014/main" id="{22553D59-6AF5-55C1-8247-2D67E5A7FB9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289938" y="3515498"/>
            <a:ext cx="2194645" cy="2178069"/>
          </a:xfrm>
          <a:prstGeom prst="rect">
            <a:avLst/>
          </a:prstGeom>
          <a:noFill/>
          <a:extLst>
            <a:ext uri="{909E8E84-426E-40DD-AFC4-6F175D3DCCD1}">
              <a14:hiddenFill xmlns:a14="http://schemas.microsoft.com/office/drawing/2010/main">
                <a:solidFill>
                  <a:srgbClr val="FFFFFF"/>
                </a:solidFill>
              </a14:hiddenFill>
            </a:ext>
          </a:extLst>
        </p:spPr>
      </p:pic>
      <p:sp>
        <p:nvSpPr>
          <p:cNvPr id="7" name="Tijdelijke aanduiding voor afbeelding 6">
            <a:extLst>
              <a:ext uri="{FF2B5EF4-FFF2-40B4-BE49-F238E27FC236}">
                <a16:creationId xmlns:a16="http://schemas.microsoft.com/office/drawing/2014/main" id="{03FFAA15-0C0D-ADE9-5208-ACC8A9E55EB5}"/>
              </a:ext>
            </a:extLst>
          </p:cNvPr>
          <p:cNvSpPr>
            <a:spLocks noGrp="1"/>
          </p:cNvSpPr>
          <p:nvPr>
            <p:ph type="pic" sz="quarter" idx="12"/>
          </p:nvPr>
        </p:nvSpPr>
        <p:spPr/>
        <p:txBody>
          <a:bodyPr/>
          <a:lstStyle/>
          <a:p>
            <a:endParaRPr lang="nl-BE"/>
          </a:p>
        </p:txBody>
      </p:sp>
    </p:spTree>
    <p:extLst>
      <p:ext uri="{BB962C8B-B14F-4D97-AF65-F5344CB8AC3E}">
        <p14:creationId xmlns:p14="http://schemas.microsoft.com/office/powerpoint/2010/main" val="26400891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voettekst 1">
            <a:extLst>
              <a:ext uri="{FF2B5EF4-FFF2-40B4-BE49-F238E27FC236}">
                <a16:creationId xmlns:a16="http://schemas.microsoft.com/office/drawing/2014/main" id="{ECF8248E-3576-DC19-6A2A-3B86BD497C0E}"/>
              </a:ext>
            </a:extLst>
          </p:cNvPr>
          <p:cNvSpPr>
            <a:spLocks noGrp="1"/>
          </p:cNvSpPr>
          <p:nvPr>
            <p:ph type="ftr" sz="quarter" idx="11"/>
          </p:nvPr>
        </p:nvSpPr>
        <p:spPr/>
        <p:txBody>
          <a:bodyPr/>
          <a:lstStyle/>
          <a:p>
            <a:r>
              <a:rPr lang="nl-BE" b="0" cap="all" dirty="0"/>
              <a:t>Studievoormiddag 'Arbeidskrapte Sociaal Werk'</a:t>
            </a:r>
          </a:p>
        </p:txBody>
      </p:sp>
      <p:sp>
        <p:nvSpPr>
          <p:cNvPr id="3" name="Titel 2">
            <a:extLst>
              <a:ext uri="{FF2B5EF4-FFF2-40B4-BE49-F238E27FC236}">
                <a16:creationId xmlns:a16="http://schemas.microsoft.com/office/drawing/2014/main" id="{EA9FC95F-4D09-A03C-57CF-A54CBCD09734}"/>
              </a:ext>
            </a:extLst>
          </p:cNvPr>
          <p:cNvSpPr>
            <a:spLocks noGrp="1"/>
          </p:cNvSpPr>
          <p:nvPr>
            <p:ph type="title"/>
          </p:nvPr>
        </p:nvSpPr>
        <p:spPr>
          <a:xfrm>
            <a:off x="8064320" y="1333375"/>
            <a:ext cx="10223680" cy="1143000"/>
          </a:xfrm>
        </p:spPr>
        <p:txBody>
          <a:bodyPr/>
          <a:lstStyle/>
          <a:p>
            <a:pPr algn="ctr"/>
            <a:r>
              <a:rPr lang="nl-BE" dirty="0"/>
              <a:t>Onze troeven</a:t>
            </a:r>
          </a:p>
        </p:txBody>
      </p:sp>
      <p:sp>
        <p:nvSpPr>
          <p:cNvPr id="4" name="Tijdelijke aanduiding voor tekst 3">
            <a:extLst>
              <a:ext uri="{FF2B5EF4-FFF2-40B4-BE49-F238E27FC236}">
                <a16:creationId xmlns:a16="http://schemas.microsoft.com/office/drawing/2014/main" id="{1B57AF16-6953-0642-FEE7-CEFC48323F4F}"/>
              </a:ext>
            </a:extLst>
          </p:cNvPr>
          <p:cNvSpPr>
            <a:spLocks noGrp="1"/>
          </p:cNvSpPr>
          <p:nvPr>
            <p:ph type="body" sz="quarter" idx="21"/>
          </p:nvPr>
        </p:nvSpPr>
        <p:spPr>
          <a:xfrm>
            <a:off x="8975376" y="3531703"/>
            <a:ext cx="4651308" cy="496120"/>
          </a:xfrm>
        </p:spPr>
        <p:txBody>
          <a:bodyPr>
            <a:normAutofit lnSpcReduction="10000"/>
          </a:bodyPr>
          <a:lstStyle/>
          <a:p>
            <a:r>
              <a:rPr lang="nl-BE" sz="2800" dirty="0"/>
              <a:t>Ervaring &amp; Expertise</a:t>
            </a:r>
          </a:p>
          <a:p>
            <a:endParaRPr lang="nl-BE" dirty="0"/>
          </a:p>
        </p:txBody>
      </p:sp>
      <p:pic>
        <p:nvPicPr>
          <p:cNvPr id="7" name="Tijdelijke aanduiding voor afbeelding 6" descr="Afbeelding met schermopname, kaart&#10;&#10;Automatisch gegenereerde beschrijving">
            <a:extLst>
              <a:ext uri="{FF2B5EF4-FFF2-40B4-BE49-F238E27FC236}">
                <a16:creationId xmlns:a16="http://schemas.microsoft.com/office/drawing/2014/main" id="{11EDBA6F-8797-F985-BDD8-6077229B4713}"/>
              </a:ext>
            </a:extLst>
          </p:cNvPr>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l="23868" r="23868"/>
          <a:stretch>
            <a:fillRect/>
          </a:stretch>
        </p:blipFill>
        <p:spPr/>
      </p:pic>
      <p:pic>
        <p:nvPicPr>
          <p:cNvPr id="9" name="Afbeelding 8" descr="Afbeelding met Graphics, ontwerp, symbool, Lettertype&#10;&#10;Automatisch gegenereerde beschrijving">
            <a:extLst>
              <a:ext uri="{FF2B5EF4-FFF2-40B4-BE49-F238E27FC236}">
                <a16:creationId xmlns:a16="http://schemas.microsoft.com/office/drawing/2014/main" id="{520B000E-DE34-3CD6-D94B-045537AA797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02984" y="3316781"/>
            <a:ext cx="504850" cy="720000"/>
          </a:xfrm>
          <a:prstGeom prst="rect">
            <a:avLst/>
          </a:prstGeom>
        </p:spPr>
      </p:pic>
      <p:pic>
        <p:nvPicPr>
          <p:cNvPr id="11" name="Afbeelding 10" descr="Afbeelding met Graphics, kunst, schermopname, cirkel&#10;&#10;Automatisch gegenereerde beschrijving">
            <a:extLst>
              <a:ext uri="{FF2B5EF4-FFF2-40B4-BE49-F238E27FC236}">
                <a16:creationId xmlns:a16="http://schemas.microsoft.com/office/drawing/2014/main" id="{607E7CF6-7BF1-49EC-540B-5665B5D12CA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608496" y="4269351"/>
            <a:ext cx="756300" cy="720000"/>
          </a:xfrm>
          <a:prstGeom prst="rect">
            <a:avLst/>
          </a:prstGeom>
        </p:spPr>
      </p:pic>
      <p:sp>
        <p:nvSpPr>
          <p:cNvPr id="12" name="Tijdelijke aanduiding voor tekst 3">
            <a:extLst>
              <a:ext uri="{FF2B5EF4-FFF2-40B4-BE49-F238E27FC236}">
                <a16:creationId xmlns:a16="http://schemas.microsoft.com/office/drawing/2014/main" id="{A664F9E6-CA67-A328-F3F4-C95C8004F5E9}"/>
              </a:ext>
            </a:extLst>
          </p:cNvPr>
          <p:cNvSpPr txBox="1">
            <a:spLocks/>
          </p:cNvSpPr>
          <p:nvPr/>
        </p:nvSpPr>
        <p:spPr>
          <a:xfrm>
            <a:off x="14650153" y="4068950"/>
            <a:ext cx="3478088" cy="1143000"/>
          </a:xfrm>
          <a:prstGeom prst="rect">
            <a:avLst/>
          </a:prstGeom>
        </p:spPr>
        <p:txBody>
          <a:bodyPr vert="horz" lIns="91440" tIns="45720" rIns="91440" bIns="45720" rtlCol="0">
            <a:noAutofit/>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sz="2500" b="0" i="0" kern="1200">
                <a:solidFill>
                  <a:schemeClr val="tx1"/>
                </a:solidFill>
                <a:latin typeface="Amsi Pro Bold Italic" panose="020B0A06020201010104" pitchFamily="34" charset="77"/>
                <a:ea typeface="+mn-ea"/>
                <a:cs typeface="+mn-cs"/>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Amsi Pro Bold Italic" panose="020B0A06020201010104" pitchFamily="34" charset="77"/>
                <a:ea typeface="+mn-ea"/>
                <a:cs typeface="+mn-cs"/>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Amsi Pro Light Italic" panose="020B0A06020201010104" pitchFamily="34" charset="77"/>
                <a:ea typeface="+mn-ea"/>
                <a:cs typeface="+mn-cs"/>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Amsi Pro XLight Italic" panose="020B0A06020201010104" pitchFamily="34" charset="77"/>
                <a:ea typeface="+mn-ea"/>
                <a:cs typeface="+mn-cs"/>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Amsi Pro Thin Italic" panose="020B0A06020201010104" pitchFamily="34" charset="77"/>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nl-BE" sz="2800" dirty="0"/>
              <a:t>Vlaamse organisatie</a:t>
            </a:r>
            <a:br>
              <a:rPr lang="nl-BE" sz="2800" dirty="0"/>
            </a:br>
            <a:endParaRPr lang="nl-BE" sz="2800" dirty="0"/>
          </a:p>
          <a:p>
            <a:r>
              <a:rPr lang="nl-BE" sz="2800" dirty="0"/>
              <a:t>Lokaal verankerd</a:t>
            </a:r>
          </a:p>
        </p:txBody>
      </p:sp>
      <p:pic>
        <p:nvPicPr>
          <p:cNvPr id="6" name="Afbeelding 5" descr="Afbeelding met kunst, tekening, symbool, schets&#10;&#10;Automatisch gegenereerde beschrijving">
            <a:extLst>
              <a:ext uri="{FF2B5EF4-FFF2-40B4-BE49-F238E27FC236}">
                <a16:creationId xmlns:a16="http://schemas.microsoft.com/office/drawing/2014/main" id="{E90F4B65-809E-3872-A3D5-45A8E9B51ED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261508" y="5699929"/>
            <a:ext cx="408621" cy="720000"/>
          </a:xfrm>
          <a:prstGeom prst="rect">
            <a:avLst/>
          </a:prstGeom>
        </p:spPr>
      </p:pic>
      <p:sp>
        <p:nvSpPr>
          <p:cNvPr id="8" name="Tijdelijke aanduiding voor tekst 3">
            <a:extLst>
              <a:ext uri="{FF2B5EF4-FFF2-40B4-BE49-F238E27FC236}">
                <a16:creationId xmlns:a16="http://schemas.microsoft.com/office/drawing/2014/main" id="{8BFC62DD-4BCF-724A-0525-60FF809A66E1}"/>
              </a:ext>
            </a:extLst>
          </p:cNvPr>
          <p:cNvSpPr txBox="1">
            <a:spLocks/>
          </p:cNvSpPr>
          <p:nvPr/>
        </p:nvSpPr>
        <p:spPr>
          <a:xfrm>
            <a:off x="9882863" y="5783085"/>
            <a:ext cx="3955546" cy="553688"/>
          </a:xfrm>
          <a:prstGeom prst="rect">
            <a:avLst/>
          </a:prstGeom>
        </p:spPr>
        <p:txBody>
          <a:bodyPr vert="horz" lIns="91440" tIns="45720" rIns="91440" bIns="45720" rtlCol="0">
            <a:normAutofit/>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sz="2500" b="0" i="0" kern="1200">
                <a:solidFill>
                  <a:schemeClr val="tx1"/>
                </a:solidFill>
                <a:latin typeface="Amsi Pro Bold Italic" panose="020B0A06020201010104" pitchFamily="34" charset="77"/>
                <a:ea typeface="+mn-ea"/>
                <a:cs typeface="+mn-cs"/>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Amsi Pro Bold Italic" panose="020B0A06020201010104" pitchFamily="34" charset="77"/>
                <a:ea typeface="+mn-ea"/>
                <a:cs typeface="+mn-cs"/>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Amsi Pro Light Italic" panose="020B0A06020201010104" pitchFamily="34" charset="77"/>
                <a:ea typeface="+mn-ea"/>
                <a:cs typeface="+mn-cs"/>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Amsi Pro XLight Italic" panose="020B0A06020201010104" pitchFamily="34" charset="77"/>
                <a:ea typeface="+mn-ea"/>
                <a:cs typeface="+mn-cs"/>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Amsi Pro Thin Italic" panose="020B0A06020201010104" pitchFamily="34" charset="77"/>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nl-BE" sz="2800" dirty="0"/>
              <a:t>Kwaliteit</a:t>
            </a:r>
          </a:p>
        </p:txBody>
      </p:sp>
      <p:pic>
        <p:nvPicPr>
          <p:cNvPr id="13" name="Afbeelding 12" descr="Afbeelding met schermopname, ontwerp, lijn, Graphics&#10;&#10;Automatisch gegenereerde beschrijving">
            <a:extLst>
              <a:ext uri="{FF2B5EF4-FFF2-40B4-BE49-F238E27FC236}">
                <a16:creationId xmlns:a16="http://schemas.microsoft.com/office/drawing/2014/main" id="{6B794823-F614-6C24-DC5D-AEA818CF166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3153732" y="7130507"/>
            <a:ext cx="720000" cy="720000"/>
          </a:xfrm>
          <a:prstGeom prst="rect">
            <a:avLst/>
          </a:prstGeom>
        </p:spPr>
      </p:pic>
      <p:sp>
        <p:nvSpPr>
          <p:cNvPr id="16" name="Tijdelijke aanduiding voor tekst 3">
            <a:extLst>
              <a:ext uri="{FF2B5EF4-FFF2-40B4-BE49-F238E27FC236}">
                <a16:creationId xmlns:a16="http://schemas.microsoft.com/office/drawing/2014/main" id="{95A7BBEB-FB83-EBA2-5759-2722780A0467}"/>
              </a:ext>
            </a:extLst>
          </p:cNvPr>
          <p:cNvSpPr txBox="1">
            <a:spLocks/>
          </p:cNvSpPr>
          <p:nvPr/>
        </p:nvSpPr>
        <p:spPr>
          <a:xfrm>
            <a:off x="14200312" y="7242446"/>
            <a:ext cx="3478088" cy="1357437"/>
          </a:xfrm>
          <a:prstGeom prst="rect">
            <a:avLst/>
          </a:prstGeom>
        </p:spPr>
        <p:txBody>
          <a:bodyPr vert="horz" lIns="91440" tIns="45720" rIns="91440" bIns="45720" rtlCol="0">
            <a:noAutofit/>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sz="2500" b="0" i="0" kern="1200">
                <a:solidFill>
                  <a:schemeClr val="tx1"/>
                </a:solidFill>
                <a:latin typeface="Amsi Pro Bold Italic" panose="020B0A06020201010104" pitchFamily="34" charset="77"/>
                <a:ea typeface="+mn-ea"/>
                <a:cs typeface="+mn-cs"/>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Amsi Pro Bold Italic" panose="020B0A06020201010104" pitchFamily="34" charset="77"/>
                <a:ea typeface="+mn-ea"/>
                <a:cs typeface="+mn-cs"/>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Amsi Pro Light Italic" panose="020B0A06020201010104" pitchFamily="34" charset="77"/>
                <a:ea typeface="+mn-ea"/>
                <a:cs typeface="+mn-cs"/>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Amsi Pro XLight Italic" panose="020B0A06020201010104" pitchFamily="34" charset="77"/>
                <a:ea typeface="+mn-ea"/>
                <a:cs typeface="+mn-cs"/>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Amsi Pro Thin Italic" panose="020B0A06020201010104" pitchFamily="34" charset="77"/>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nl-BE" sz="2800" dirty="0"/>
              <a:t>Op maat van </a:t>
            </a:r>
          </a:p>
          <a:p>
            <a:r>
              <a:rPr lang="nl-BE" sz="2800" dirty="0"/>
              <a:t>WN én WG</a:t>
            </a:r>
          </a:p>
        </p:txBody>
      </p:sp>
      <p:pic>
        <p:nvPicPr>
          <p:cNvPr id="18" name="Afbeelding 17" descr="Afbeelding met hart&#10;&#10;Automatisch gegenereerde beschrijving">
            <a:extLst>
              <a:ext uri="{FF2B5EF4-FFF2-40B4-BE49-F238E27FC236}">
                <a16:creationId xmlns:a16="http://schemas.microsoft.com/office/drawing/2014/main" id="{4A433C13-180E-E27A-699F-7A1F0F54BCF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261508" y="8320636"/>
            <a:ext cx="710350" cy="608060"/>
          </a:xfrm>
          <a:prstGeom prst="rect">
            <a:avLst/>
          </a:prstGeom>
        </p:spPr>
      </p:pic>
      <p:sp>
        <p:nvSpPr>
          <p:cNvPr id="19" name="Tijdelijke aanduiding voor tekst 3">
            <a:extLst>
              <a:ext uri="{FF2B5EF4-FFF2-40B4-BE49-F238E27FC236}">
                <a16:creationId xmlns:a16="http://schemas.microsoft.com/office/drawing/2014/main" id="{878BD08D-8B59-1D67-35B9-1BF2D8117401}"/>
              </a:ext>
            </a:extLst>
          </p:cNvPr>
          <p:cNvSpPr txBox="1">
            <a:spLocks/>
          </p:cNvSpPr>
          <p:nvPr/>
        </p:nvSpPr>
        <p:spPr>
          <a:xfrm>
            <a:off x="10130408" y="8455868"/>
            <a:ext cx="3478088" cy="496120"/>
          </a:xfrm>
          <a:prstGeom prst="rect">
            <a:avLst/>
          </a:prstGeom>
        </p:spPr>
        <p:txBody>
          <a:bodyPr vert="horz" lIns="91440" tIns="45720" rIns="91440" bIns="45720" rtlCol="0">
            <a:noAutofit/>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sz="2500" b="0" i="0" kern="1200">
                <a:solidFill>
                  <a:schemeClr val="tx1"/>
                </a:solidFill>
                <a:latin typeface="Amsi Pro Bold Italic" panose="020B0A06020201010104" pitchFamily="34" charset="77"/>
                <a:ea typeface="+mn-ea"/>
                <a:cs typeface="+mn-cs"/>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Amsi Pro Bold Italic" panose="020B0A06020201010104" pitchFamily="34" charset="77"/>
                <a:ea typeface="+mn-ea"/>
                <a:cs typeface="+mn-cs"/>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Amsi Pro Light Italic" panose="020B0A06020201010104" pitchFamily="34" charset="77"/>
                <a:ea typeface="+mn-ea"/>
                <a:cs typeface="+mn-cs"/>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Amsi Pro XLight Italic" panose="020B0A06020201010104" pitchFamily="34" charset="77"/>
                <a:ea typeface="+mn-ea"/>
                <a:cs typeface="+mn-cs"/>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Amsi Pro Thin Italic" panose="020B0A06020201010104" pitchFamily="34" charset="77"/>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nl-BE" sz="2800" dirty="0"/>
              <a:t>Gedreven &amp; </a:t>
            </a:r>
            <a:r>
              <a:rPr lang="nl-BE" sz="2800" u="sng" dirty="0"/>
              <a:t>neutraa</a:t>
            </a:r>
            <a:r>
              <a:rPr lang="nl-BE" sz="2800" b="1" u="sng" dirty="0"/>
              <a:t>l</a:t>
            </a:r>
          </a:p>
        </p:txBody>
      </p:sp>
    </p:spTree>
    <p:extLst>
      <p:ext uri="{BB962C8B-B14F-4D97-AF65-F5344CB8AC3E}">
        <p14:creationId xmlns:p14="http://schemas.microsoft.com/office/powerpoint/2010/main" val="19979584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Afbeelding 10" descr="Afbeelding met buitenshuis, wolk, hemel, plant">
            <a:extLst>
              <a:ext uri="{FF2B5EF4-FFF2-40B4-BE49-F238E27FC236}">
                <a16:creationId xmlns:a16="http://schemas.microsoft.com/office/drawing/2014/main" id="{245F2EEA-5A39-1D12-E4D3-D7C1510297E0}"/>
              </a:ext>
            </a:extLst>
          </p:cNvPr>
          <p:cNvPicPr>
            <a:picLocks noChangeAspect="1"/>
          </p:cNvPicPr>
          <p:nvPr/>
        </p:nvPicPr>
        <p:blipFill>
          <a:blip r:embed="rId3">
            <a:extLst>
              <a:ext uri="{28A0092B-C50C-407E-A947-70E740481C1C}">
                <a14:useLocalDpi xmlns:a14="http://schemas.microsoft.com/office/drawing/2010/main" val="0"/>
              </a:ext>
            </a:extLst>
          </a:blip>
          <a:srcRect t="21969" b="3031"/>
          <a:stretch>
            <a:fillRect/>
          </a:stretch>
        </p:blipFill>
        <p:spPr>
          <a:xfrm>
            <a:off x="20" y="10"/>
            <a:ext cx="18287980" cy="10286990"/>
          </a:xfrm>
          <a:prstGeom prst="rect">
            <a:avLst/>
          </a:prstGeom>
          <a:noFill/>
        </p:spPr>
      </p:pic>
    </p:spTree>
    <p:extLst>
      <p:ext uri="{BB962C8B-B14F-4D97-AF65-F5344CB8AC3E}">
        <p14:creationId xmlns:p14="http://schemas.microsoft.com/office/powerpoint/2010/main" val="30027564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jdelijke aanduiding voor voettekst 8">
            <a:extLst>
              <a:ext uri="{FF2B5EF4-FFF2-40B4-BE49-F238E27FC236}">
                <a16:creationId xmlns:a16="http://schemas.microsoft.com/office/drawing/2014/main" id="{FA8ADB18-2C7B-AF36-501D-C34383F80B66}"/>
              </a:ext>
            </a:extLst>
          </p:cNvPr>
          <p:cNvSpPr>
            <a:spLocks noGrp="1"/>
          </p:cNvSpPr>
          <p:nvPr>
            <p:ph type="ftr" sz="quarter" idx="11"/>
          </p:nvPr>
        </p:nvSpPr>
        <p:spPr>
          <a:xfrm rot="5400000">
            <a:off x="14760966" y="6299602"/>
            <a:ext cx="5692263" cy="355724"/>
          </a:xfrm>
        </p:spPr>
        <p:txBody>
          <a:bodyPr/>
          <a:lstStyle/>
          <a:p>
            <a:r>
              <a:rPr lang="nl-BE" b="0" cap="all" dirty="0"/>
              <a:t>Studievoormiddag 'Arbeidskrapte Sociaal Werk'</a:t>
            </a:r>
          </a:p>
        </p:txBody>
      </p:sp>
      <p:sp>
        <p:nvSpPr>
          <p:cNvPr id="12" name="Titel 1">
            <a:extLst>
              <a:ext uri="{FF2B5EF4-FFF2-40B4-BE49-F238E27FC236}">
                <a16:creationId xmlns:a16="http://schemas.microsoft.com/office/drawing/2014/main" id="{4D64309C-4DF8-1B68-B857-4A4EBEB79500}"/>
              </a:ext>
            </a:extLst>
          </p:cNvPr>
          <p:cNvSpPr>
            <a:spLocks noGrp="1"/>
          </p:cNvSpPr>
          <p:nvPr>
            <p:ph type="title"/>
          </p:nvPr>
        </p:nvSpPr>
        <p:spPr>
          <a:xfrm>
            <a:off x="835775" y="1104900"/>
            <a:ext cx="3843729" cy="1230288"/>
          </a:xfrm>
        </p:spPr>
        <p:txBody>
          <a:bodyPr/>
          <a:lstStyle/>
          <a:p>
            <a:r>
              <a:rPr lang="nl-BE" sz="8000" dirty="0"/>
              <a:t>CONTACT</a:t>
            </a:r>
          </a:p>
        </p:txBody>
      </p:sp>
      <p:sp>
        <p:nvSpPr>
          <p:cNvPr id="14" name="Tijdelijke aanduiding voor tekst 2">
            <a:extLst>
              <a:ext uri="{FF2B5EF4-FFF2-40B4-BE49-F238E27FC236}">
                <a16:creationId xmlns:a16="http://schemas.microsoft.com/office/drawing/2014/main" id="{E76057C6-831C-07DE-A25C-D2FCD3A09B94}"/>
              </a:ext>
            </a:extLst>
          </p:cNvPr>
          <p:cNvSpPr txBox="1">
            <a:spLocks/>
          </p:cNvSpPr>
          <p:nvPr/>
        </p:nvSpPr>
        <p:spPr>
          <a:xfrm>
            <a:off x="835775" y="3389084"/>
            <a:ext cx="9158481" cy="3482608"/>
          </a:xfrm>
          <a:prstGeom prst="rect">
            <a:avLst/>
          </a:prstGeom>
        </p:spPr>
        <p:txBody>
          <a:bodyPr/>
          <a:lstStyle>
            <a:lvl1pPr marL="342900" indent="-342900" algn="l" defTabSz="914400" rtl="0" eaLnBrk="1" latinLnBrk="0" hangingPunct="1">
              <a:spcBef>
                <a:spcPct val="20000"/>
              </a:spcBef>
              <a:buFont typeface="Arial" pitchFamily="34" charset="0"/>
              <a:buChar char="•"/>
              <a:defRPr sz="3200" b="1" i="0" kern="1200">
                <a:solidFill>
                  <a:schemeClr val="tx1"/>
                </a:solidFill>
                <a:latin typeface="Amsi Pro SemiBold Italic" panose="020B0A06020201010104" pitchFamily="34" charset="77"/>
                <a:ea typeface="+mn-ea"/>
                <a:cs typeface="+mn-cs"/>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Amsi Pro Bold Italic" panose="020B0A06020201010104" pitchFamily="34" charset="77"/>
                <a:ea typeface="+mn-ea"/>
                <a:cs typeface="+mn-cs"/>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Amsi Pro Light Italic" panose="020B0A06020201010104" pitchFamily="34" charset="77"/>
                <a:ea typeface="+mn-ea"/>
                <a:cs typeface="+mn-cs"/>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Amsi Pro XLight Italic" panose="020B0A06020201010104" pitchFamily="34" charset="77"/>
                <a:ea typeface="+mn-ea"/>
                <a:cs typeface="+mn-cs"/>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Amsi Pro Thin Italic" panose="020B0A06020201010104" pitchFamily="34" charset="77"/>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nl-BE" sz="3600" b="0" dirty="0">
                <a:latin typeface="Amsi Pro Cond Bold Italic" panose="020B0A06020201010104" pitchFamily="34" charset="0"/>
                <a:ea typeface="Verdana" panose="020B0604030504040204" pitchFamily="34" charset="0"/>
              </a:rPr>
              <a:t>emino heeft kantoren over heel Vlaanderen en Brussel.</a:t>
            </a:r>
          </a:p>
          <a:p>
            <a:pPr marL="0" indent="0">
              <a:buNone/>
            </a:pPr>
            <a:r>
              <a:rPr lang="nl-BE" sz="3600" b="0" dirty="0">
                <a:latin typeface="Amsi Pro Cond Bold Italic" panose="020B0A06020201010104" pitchFamily="34" charset="0"/>
                <a:ea typeface="Verdana" panose="020B0604030504040204" pitchFamily="34" charset="0"/>
              </a:rPr>
              <a:t>Er is zeker één bij jou in de buurt! </a:t>
            </a:r>
          </a:p>
          <a:p>
            <a:pPr marL="0" indent="0">
              <a:buNone/>
            </a:pPr>
            <a:endParaRPr lang="nl-BE" sz="3600" b="0" dirty="0">
              <a:latin typeface="Amsi Pro Cond Bold Italic" panose="020B0A06020201010104" pitchFamily="34" charset="0"/>
              <a:ea typeface="Verdana" panose="020B0604030504040204" pitchFamily="34" charset="0"/>
            </a:endParaRPr>
          </a:p>
          <a:p>
            <a:pPr marL="0" indent="0">
              <a:buNone/>
            </a:pPr>
            <a:r>
              <a:rPr lang="nl-BE" sz="3600" b="0" dirty="0">
                <a:latin typeface="Amsi Pro Cond Bold Italic" panose="020B0A06020201010104" pitchFamily="34" charset="0"/>
                <a:ea typeface="Verdana" panose="020B0604030504040204" pitchFamily="34" charset="0"/>
              </a:rPr>
              <a:t>Nog vragen? Contacteer ons gerust. </a:t>
            </a:r>
            <a:br>
              <a:rPr lang="nl-BE" sz="3600" b="0" dirty="0">
                <a:latin typeface="Amsi Pro Cond Bold Italic" panose="020B0A06020201010104" pitchFamily="34" charset="0"/>
                <a:ea typeface="Verdana" panose="020B0604030504040204" pitchFamily="34" charset="0"/>
              </a:rPr>
            </a:br>
            <a:r>
              <a:rPr lang="nl-BE" sz="3600" b="0" dirty="0">
                <a:latin typeface="Amsi Pro Cond Bold Italic" panose="020B0A06020201010104" pitchFamily="34" charset="0"/>
                <a:ea typeface="Verdana" panose="020B0604030504040204" pitchFamily="34" charset="0"/>
              </a:rPr>
              <a:t>Wij staan klaar om je te helpen. </a:t>
            </a:r>
          </a:p>
          <a:p>
            <a:pPr marL="0" indent="0">
              <a:buNone/>
            </a:pPr>
            <a:endParaRPr lang="nl-BE" sz="3600" b="0" dirty="0">
              <a:latin typeface="Amsi Pro Cond Bold Italic" panose="020B0A06020201010104" pitchFamily="34" charset="0"/>
              <a:ea typeface="Verdana" panose="020B0604030504040204" pitchFamily="34" charset="0"/>
            </a:endParaRPr>
          </a:p>
          <a:p>
            <a:pPr marL="0" indent="0">
              <a:buNone/>
            </a:pPr>
            <a:r>
              <a:rPr lang="nl-BE" sz="3600" b="0" dirty="0">
                <a:latin typeface="Amsi Pro Cond Bold Italic" panose="020B0A06020201010104" pitchFamily="34" charset="0"/>
                <a:ea typeface="Verdana" panose="020B0604030504040204" pitchFamily="34" charset="0"/>
              </a:rPr>
              <a:t>+32 (0)3 670 71 00​ </a:t>
            </a:r>
          </a:p>
          <a:p>
            <a:pPr marL="0" indent="0">
              <a:buNone/>
            </a:pPr>
            <a:r>
              <a:rPr lang="nl-BE" sz="3600" b="0" dirty="0">
                <a:latin typeface="Amsi Pro Cond Bold Italic" panose="020B0A06020201010104" pitchFamily="34" charset="0"/>
                <a:ea typeface="Verdana" panose="020B0604030504040204" pitchFamily="34" charset="0"/>
              </a:rPr>
              <a:t>info@emino.be</a:t>
            </a:r>
          </a:p>
          <a:p>
            <a:pPr marL="0" indent="0">
              <a:buNone/>
            </a:pPr>
            <a:r>
              <a:rPr lang="nl-BE" sz="3600" b="0" dirty="0">
                <a:latin typeface="Amsi Pro Cond Bold Italic" panose="020B0A06020201010104" pitchFamily="34" charset="0"/>
                <a:ea typeface="Verdana" panose="020B0604030504040204" pitchFamily="34" charset="0"/>
              </a:rPr>
              <a:t>www.emino.be</a:t>
            </a:r>
          </a:p>
          <a:p>
            <a:pPr marL="0" indent="0">
              <a:buNone/>
            </a:pPr>
            <a:endParaRPr lang="nl-BE" dirty="0"/>
          </a:p>
          <a:p>
            <a:pPr marL="0" indent="0">
              <a:buNone/>
            </a:pPr>
            <a:endParaRPr lang="nl-BE" dirty="0"/>
          </a:p>
          <a:p>
            <a:pPr marL="0" indent="0">
              <a:buNone/>
            </a:pPr>
            <a:endParaRPr lang="nl-BE" dirty="0"/>
          </a:p>
        </p:txBody>
      </p:sp>
      <p:pic>
        <p:nvPicPr>
          <p:cNvPr id="16" name="Afbeelding 15">
            <a:extLst>
              <a:ext uri="{FF2B5EF4-FFF2-40B4-BE49-F238E27FC236}">
                <a16:creationId xmlns:a16="http://schemas.microsoft.com/office/drawing/2014/main" id="{7AD742F8-163E-5A76-642C-ED71BF592F6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33538" y="3389084"/>
            <a:ext cx="4320000" cy="4320000"/>
          </a:xfrm>
          <a:prstGeom prst="rect">
            <a:avLst/>
          </a:prstGeom>
        </p:spPr>
      </p:pic>
      <p:sp>
        <p:nvSpPr>
          <p:cNvPr id="17" name="Titel 1">
            <a:extLst>
              <a:ext uri="{FF2B5EF4-FFF2-40B4-BE49-F238E27FC236}">
                <a16:creationId xmlns:a16="http://schemas.microsoft.com/office/drawing/2014/main" id="{C7CB78FA-D412-D521-C6E0-9C64CCB72517}"/>
              </a:ext>
            </a:extLst>
          </p:cNvPr>
          <p:cNvSpPr txBox="1">
            <a:spLocks/>
          </p:cNvSpPr>
          <p:nvPr/>
        </p:nvSpPr>
        <p:spPr>
          <a:xfrm>
            <a:off x="11133538" y="2335188"/>
            <a:ext cx="4320000" cy="864096"/>
          </a:xfrm>
          <a:prstGeom prst="rect">
            <a:avLst/>
          </a:prstGeom>
        </p:spPr>
        <p:txBody>
          <a:bodyPr vert="horz" lIns="91440" tIns="45720" rIns="91440" bIns="45720" rtlCol="0" anchor="t">
            <a:noAutofit/>
          </a:bodyPr>
          <a:lstStyle>
            <a:lvl1pPr algn="l" defTabSz="914400" rtl="0" eaLnBrk="1" latinLnBrk="0" hangingPunct="1">
              <a:spcBef>
                <a:spcPct val="0"/>
              </a:spcBef>
              <a:buNone/>
              <a:defRPr sz="8800" b="1" i="0" kern="1200">
                <a:solidFill>
                  <a:schemeClr val="tx1"/>
                </a:solidFill>
                <a:latin typeface="Amsi Pro Cond Bold Italic" panose="020B0A06020201010104" pitchFamily="34" charset="77"/>
                <a:ea typeface="+mj-ea"/>
                <a:cs typeface="+mj-cs"/>
              </a:defRPr>
            </a:lvl1pPr>
          </a:lstStyle>
          <a:p>
            <a:pPr algn="ctr"/>
            <a:r>
              <a:rPr lang="nl-BE" sz="7200" dirty="0"/>
              <a:t>SCAN ME</a:t>
            </a:r>
          </a:p>
        </p:txBody>
      </p:sp>
      <p:sp>
        <p:nvSpPr>
          <p:cNvPr id="3" name="Tekstvak 2">
            <a:extLst>
              <a:ext uri="{FF2B5EF4-FFF2-40B4-BE49-F238E27FC236}">
                <a16:creationId xmlns:a16="http://schemas.microsoft.com/office/drawing/2014/main" id="{54D3F442-2623-9257-CD56-4DC0696D2F21}"/>
              </a:ext>
            </a:extLst>
          </p:cNvPr>
          <p:cNvSpPr txBox="1"/>
          <p:nvPr/>
        </p:nvSpPr>
        <p:spPr>
          <a:xfrm>
            <a:off x="4809680" y="7347669"/>
            <a:ext cx="5184576" cy="1975926"/>
          </a:xfrm>
          <a:prstGeom prst="rect">
            <a:avLst/>
          </a:prstGeom>
          <a:noFill/>
        </p:spPr>
        <p:txBody>
          <a:bodyPr wrap="square">
            <a:spAutoFit/>
          </a:bodyPr>
          <a:lstStyle/>
          <a:p>
            <a:pPr>
              <a:spcBef>
                <a:spcPct val="20000"/>
              </a:spcBef>
            </a:pPr>
            <a:r>
              <a:rPr lang="nl-BE" sz="3600" dirty="0">
                <a:latin typeface="Amsi Pro Cond Bold Italic" panose="020B0A06020201010104" pitchFamily="34" charset="0"/>
                <a:ea typeface="Verdana" panose="020B0604030504040204" pitchFamily="34" charset="0"/>
              </a:rPr>
              <a:t>Miguel de Clercq</a:t>
            </a:r>
          </a:p>
          <a:p>
            <a:pPr>
              <a:spcBef>
                <a:spcPct val="20000"/>
              </a:spcBef>
            </a:pPr>
            <a:r>
              <a:rPr lang="nl-BE" sz="3600" dirty="0">
                <a:latin typeface="Amsi Pro Cond Bold Italic" panose="020B0A06020201010104" pitchFamily="34" charset="0"/>
                <a:ea typeface="Verdana" panose="020B0604030504040204" pitchFamily="34" charset="0"/>
              </a:rPr>
              <a:t>0476 017 322</a:t>
            </a:r>
          </a:p>
          <a:p>
            <a:pPr>
              <a:spcBef>
                <a:spcPct val="20000"/>
              </a:spcBef>
            </a:pPr>
            <a:r>
              <a:rPr lang="nl-BE" sz="3600" dirty="0">
                <a:latin typeface="Amsi Pro Cond Bold Italic" panose="020B0A06020201010104" pitchFamily="34" charset="0"/>
                <a:ea typeface="Verdana" panose="020B0604030504040204" pitchFamily="34" charset="0"/>
              </a:rPr>
              <a:t>miguel.declercq@emino.be</a:t>
            </a:r>
          </a:p>
        </p:txBody>
      </p:sp>
    </p:spTree>
    <p:extLst>
      <p:ext uri="{BB962C8B-B14F-4D97-AF65-F5344CB8AC3E}">
        <p14:creationId xmlns:p14="http://schemas.microsoft.com/office/powerpoint/2010/main" val="44813820"/>
      </p:ext>
    </p:extLst>
  </p:cSld>
  <p:clrMapOvr>
    <a:masterClrMapping/>
  </p:clrMapOvr>
</p:sld>
</file>

<file path=ppt/theme/theme1.xml><?xml version="1.0" encoding="utf-8"?>
<a:theme xmlns:a="http://schemas.openxmlformats.org/drawingml/2006/main" name="1_Kantoorthema">
  <a:themeElements>
    <a:clrScheme name="Emino">
      <a:dk1>
        <a:srgbClr val="553C45"/>
      </a:dk1>
      <a:lt1>
        <a:srgbClr val="EFEA97"/>
      </a:lt1>
      <a:dk2>
        <a:srgbClr val="553C45"/>
      </a:dk2>
      <a:lt2>
        <a:srgbClr val="F5F3E5"/>
      </a:lt2>
      <a:accent1>
        <a:srgbClr val="FBCCAD"/>
      </a:accent1>
      <a:accent2>
        <a:srgbClr val="F4F09A"/>
      </a:accent2>
      <a:accent3>
        <a:srgbClr val="553C45"/>
      </a:accent3>
      <a:accent4>
        <a:srgbClr val="F5F3E5"/>
      </a:accent4>
      <a:accent5>
        <a:srgbClr val="FBCCAD"/>
      </a:accent5>
      <a:accent6>
        <a:srgbClr val="F4F09A"/>
      </a:accent6>
      <a:hlink>
        <a:srgbClr val="0028FF"/>
      </a:hlink>
      <a:folHlink>
        <a:srgbClr val="80008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Kick Off KEI" id="{81140808-BED8-4992-AE3E-079F61540F3D}" vid="{B62631DA-C924-4295-80E5-65CAB74414EC}"/>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mino ppt sjabloon - 2023" id="{41C8636D-2C8B-4655-BCC9-FED1416AF75E}" vid="{239638EB-32A4-48F4-AC50-6B50D4614D18}"/>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9a9ec0f0-7796-43d0-ac1f-4c8c46ee0bd1" xsi:nil="true"/>
    <lcf76f155ced4ddcb4097134ff3c332f xmlns="cec552b8-923c-4ae9-b9c0-b17c85fddc83">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5241710541C4D45AC66FDD7123EB64E" ma:contentTypeVersion="19" ma:contentTypeDescription="Een nieuw document maken." ma:contentTypeScope="" ma:versionID="91ab37170ce8f4a30c931862e7e26d8e">
  <xsd:schema xmlns:xsd="http://www.w3.org/2001/XMLSchema" xmlns:xs="http://www.w3.org/2001/XMLSchema" xmlns:p="http://schemas.microsoft.com/office/2006/metadata/properties" xmlns:ns2="cec552b8-923c-4ae9-b9c0-b17c85fddc83" xmlns:ns3="e66860b1-fb9b-4f66-bd6e-e5f76ca42638" xmlns:ns4="9a9ec0f0-7796-43d0-ac1f-4c8c46ee0bd1" targetNamespace="http://schemas.microsoft.com/office/2006/metadata/properties" ma:root="true" ma:fieldsID="68c7c98990469e5a6c676eed4964b78e" ns2:_="" ns3:_="" ns4:_="">
    <xsd:import namespace="cec552b8-923c-4ae9-b9c0-b17c85fddc83"/>
    <xsd:import namespace="e66860b1-fb9b-4f66-bd6e-e5f76ca42638"/>
    <xsd:import namespace="9a9ec0f0-7796-43d0-ac1f-4c8c46ee0bd1"/>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DateTaken" minOccurs="0"/>
                <xsd:element ref="ns2:MediaServiceGenerationTime" minOccurs="0"/>
                <xsd:element ref="ns2:MediaServiceEventHashCode" minOccurs="0"/>
                <xsd:element ref="ns3:SharedWithUsers" minOccurs="0"/>
                <xsd:element ref="ns3:SharedWithDetails" minOccurs="0"/>
                <xsd:element ref="ns2:MediaServiceAutoKeyPoints" minOccurs="0"/>
                <xsd:element ref="ns2:MediaServiceKeyPoints" minOccurs="0"/>
                <xsd:element ref="ns2:MediaServiceLocation" minOccurs="0"/>
                <xsd:element ref="ns2:MediaLengthInSeconds" minOccurs="0"/>
                <xsd:element ref="ns2:lcf76f155ced4ddcb4097134ff3c332f" minOccurs="0"/>
                <xsd:element ref="ns4: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ec552b8-923c-4ae9-b9c0-b17c85fddc8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Afbeeldingtags" ma:readOnly="false" ma:fieldId="{5cf76f15-5ced-4ddc-b409-7134ff3c332f}" ma:taxonomyMulti="true" ma:sspId="49ca8161-7180-459b-a0ef-1a71cf6ffea5"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66860b1-fb9b-4f66-bd6e-e5f76ca42638" elementFormDefault="qualified">
    <xsd:import namespace="http://schemas.microsoft.com/office/2006/documentManagement/types"/>
    <xsd:import namespace="http://schemas.microsoft.com/office/infopath/2007/PartnerControls"/>
    <xsd:element name="SharedWithUsers" ma:index="15"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Gedeeld met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a9ec0f0-7796-43d0-ac1f-4c8c46ee0bd1"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8546a04c-08ca-4df8-85ff-8a9da4a472e5}" ma:internalName="TaxCatchAll" ma:showField="CatchAllData" ma:web="e66860b1-fb9b-4f66-bd6e-e5f76ca4263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990A91E-F1F7-4CBA-AFA9-2F04A57279A1}">
  <ds:schemaRefs>
    <ds:schemaRef ds:uri="http://schemas.microsoft.com/sharepoint/v3/contenttype/forms"/>
  </ds:schemaRefs>
</ds:datastoreItem>
</file>

<file path=customXml/itemProps2.xml><?xml version="1.0" encoding="utf-8"?>
<ds:datastoreItem xmlns:ds="http://schemas.openxmlformats.org/officeDocument/2006/customXml" ds:itemID="{77FE8CB2-A8F2-4E2A-A15D-584ECA436C66}">
  <ds:schemaRefs>
    <ds:schemaRef ds:uri="http://schemas.openxmlformats.org/package/2006/metadata/core-properties"/>
    <ds:schemaRef ds:uri="http://purl.org/dc/dcmitype/"/>
    <ds:schemaRef ds:uri="f4158ee4-f2d6-4585-a325-95da59e7f3bf"/>
    <ds:schemaRef ds:uri="e1d5acff-4c29-4f89-a5ff-7a5237a265da"/>
    <ds:schemaRef ds:uri="http://schemas.microsoft.com/office/infopath/2007/PartnerControls"/>
    <ds:schemaRef ds:uri="http://www.w3.org/XML/1998/namespace"/>
    <ds:schemaRef ds:uri="http://schemas.microsoft.com/office/2006/documentManagement/types"/>
    <ds:schemaRef ds:uri="http://purl.org/dc/elements/1.1/"/>
    <ds:schemaRef ds:uri="http://purl.org/dc/terms/"/>
    <ds:schemaRef ds:uri="2a7bbe54-aeca-4354-8640-5fe8eb2e9bac"/>
    <ds:schemaRef ds:uri="a67fc5ae-68ed-43e2-be2e-b80839a1f738"/>
    <ds:schemaRef ds:uri="http://schemas.microsoft.com/office/2006/metadata/properties"/>
    <ds:schemaRef ds:uri="9a9ec0f0-7796-43d0-ac1f-4c8c46ee0bd1"/>
    <ds:schemaRef ds:uri="cec552b8-923c-4ae9-b9c0-b17c85fddc83"/>
  </ds:schemaRefs>
</ds:datastoreItem>
</file>

<file path=customXml/itemProps3.xml><?xml version="1.0" encoding="utf-8"?>
<ds:datastoreItem xmlns:ds="http://schemas.openxmlformats.org/officeDocument/2006/customXml" ds:itemID="{40FC47E4-1DC2-437E-912E-A26A61FF021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ec552b8-923c-4ae9-b9c0-b17c85fddc83"/>
    <ds:schemaRef ds:uri="e66860b1-fb9b-4f66-bd6e-e5f76ca42638"/>
    <ds:schemaRef ds:uri="9a9ec0f0-7796-43d0-ac1f-4c8c46ee0bd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469</TotalTime>
  <Words>516</Words>
  <Application>Microsoft Office PowerPoint</Application>
  <PresentationFormat>Custom</PresentationFormat>
  <Paragraphs>103</Paragraphs>
  <Slides>17</Slides>
  <Notes>17</Notes>
  <HiddenSlides>0</HiddenSlides>
  <MMClips>1</MMClips>
  <ScaleCrop>false</ScaleCrop>
  <HeadingPairs>
    <vt:vector size="4" baseType="variant">
      <vt:variant>
        <vt:lpstr>Theme</vt:lpstr>
      </vt:variant>
      <vt:variant>
        <vt:i4>2</vt:i4>
      </vt:variant>
      <vt:variant>
        <vt:lpstr>Slide Titles</vt:lpstr>
      </vt:variant>
      <vt:variant>
        <vt:i4>17</vt:i4>
      </vt:variant>
    </vt:vector>
  </HeadingPairs>
  <TitlesOfParts>
    <vt:vector size="19" baseType="lpstr">
      <vt:lpstr>1_Kantoorthema</vt:lpstr>
      <vt:lpstr>Kantoorthema</vt:lpstr>
      <vt:lpstr>PowerPoint Presentation</vt:lpstr>
      <vt:lpstr>PowerPoint Presentation</vt:lpstr>
      <vt:lpstr>PowerPoint Presentation</vt:lpstr>
      <vt:lpstr>Waar staat emino voor?</vt:lpstr>
      <vt:lpstr>Ons aanbod voor re-integratie  (1)  Jobcoaching bij u in het bedrijf</vt:lpstr>
      <vt:lpstr>VOORBEELD GJC</vt:lpstr>
      <vt:lpstr>Rentree - geschiedenis</vt:lpstr>
      <vt:lpstr>Ons aanbod voor re-integratie  (2) Begeleiding van werknemers met arbeidsbeperking</vt:lpstr>
      <vt:lpstr>Ons aanbod voor re-integratie  (3) Begeleiding terugkeer naar werk</vt:lpstr>
      <vt:lpstr>PowerPoint Presentation</vt:lpstr>
      <vt:lpstr>PowerPoint Presentation</vt:lpstr>
      <vt:lpstr>PowerPoint Presentation</vt:lpstr>
      <vt:lpstr>ONDERSTEUNING VOOR WG</vt:lpstr>
      <vt:lpstr> </vt:lpstr>
      <vt:lpstr>Onze troeven</vt:lpstr>
      <vt:lpstr>PowerPoint Presentation</vt:lpstr>
      <vt:lpstr>CONTACT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Marbles</dc:creator>
  <cp:lastModifiedBy>Miguel de Clercq</cp:lastModifiedBy>
  <cp:revision>19</cp:revision>
  <cp:lastPrinted>2025-09-09T16:58:42Z</cp:lastPrinted>
  <dcterms:created xsi:type="dcterms:W3CDTF">2020-09-11T07:32:27Z</dcterms:created>
  <dcterms:modified xsi:type="dcterms:W3CDTF">2025-09-11T07:03:51Z</dcterms:modified>
  <dc:identifier>DAD8Pj-FNuI</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0x010100A5241710541C4D45AC66FDD7123EB64E</vt:lpwstr>
  </property>
  <property fmtid="{D5CDD505-2E9C-101B-9397-08002B2CF9AE}" pid="3" name="Document Type">
    <vt:lpwstr>1;#Formeel document|61cde1bf-69cc-4da8-8d13-6763f3897247</vt:lpwstr>
  </property>
  <property fmtid="{D5CDD505-2E9C-101B-9397-08002B2CF9AE}" pid="4" name="MediaServiceImageTags">
    <vt:lpwstr/>
  </property>
  <property fmtid="{D5CDD505-2E9C-101B-9397-08002B2CF9AE}" pid="5" name="MSIP_Label_de4382c3-905e-4aaa-b491-a488c24eb322_Enabled">
    <vt:lpwstr>true</vt:lpwstr>
  </property>
  <property fmtid="{D5CDD505-2E9C-101B-9397-08002B2CF9AE}" pid="6" name="MSIP_Label_de4382c3-905e-4aaa-b491-a488c24eb322_SetDate">
    <vt:lpwstr>2023-02-02T15:16:56Z</vt:lpwstr>
  </property>
  <property fmtid="{D5CDD505-2E9C-101B-9397-08002B2CF9AE}" pid="7" name="MSIP_Label_de4382c3-905e-4aaa-b491-a488c24eb322_Method">
    <vt:lpwstr>Standard</vt:lpwstr>
  </property>
  <property fmtid="{D5CDD505-2E9C-101B-9397-08002B2CF9AE}" pid="8" name="MSIP_Label_de4382c3-905e-4aaa-b491-a488c24eb322_Name">
    <vt:lpwstr>de4382c3-905e-4aaa-b491-a488c24eb322</vt:lpwstr>
  </property>
  <property fmtid="{D5CDD505-2E9C-101B-9397-08002B2CF9AE}" pid="9" name="MSIP_Label_de4382c3-905e-4aaa-b491-a488c24eb322_SiteId">
    <vt:lpwstr>cf3b477b-fd62-40f3-8012-ca8c75c2e361</vt:lpwstr>
  </property>
  <property fmtid="{D5CDD505-2E9C-101B-9397-08002B2CF9AE}" pid="10" name="MSIP_Label_de4382c3-905e-4aaa-b491-a488c24eb322_ActionId">
    <vt:lpwstr>00adf0da-9bef-444d-bfb5-c279c5ab7119</vt:lpwstr>
  </property>
  <property fmtid="{D5CDD505-2E9C-101B-9397-08002B2CF9AE}" pid="11" name="MSIP_Label_de4382c3-905e-4aaa-b491-a488c24eb322_ContentBits">
    <vt:lpwstr>0</vt:lpwstr>
  </property>
  <property fmtid="{D5CDD505-2E9C-101B-9397-08002B2CF9AE}" pid="12" name="Document_x0020_Type">
    <vt:lpwstr>1;#Formeel document|61cde1bf-69cc-4da8-8d13-6763f3897247</vt:lpwstr>
  </property>
</Properties>
</file>